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289" r:id="rId3"/>
    <p:sldId id="258" r:id="rId4"/>
    <p:sldId id="332" r:id="rId5"/>
    <p:sldId id="298" r:id="rId6"/>
    <p:sldId id="311" r:id="rId7"/>
    <p:sldId id="312" r:id="rId8"/>
    <p:sldId id="290" r:id="rId9"/>
    <p:sldId id="313" r:id="rId10"/>
    <p:sldId id="331" r:id="rId11"/>
    <p:sldId id="304" r:id="rId12"/>
    <p:sldId id="279" r:id="rId13"/>
    <p:sldId id="267" r:id="rId14"/>
    <p:sldId id="330" r:id="rId15"/>
    <p:sldId id="305" r:id="rId16"/>
    <p:sldId id="257" r:id="rId17"/>
    <p:sldId id="308" r:id="rId18"/>
    <p:sldId id="303" r:id="rId19"/>
    <p:sldId id="307" r:id="rId20"/>
    <p:sldId id="275" r:id="rId21"/>
    <p:sldId id="269" r:id="rId22"/>
    <p:sldId id="262" r:id="rId23"/>
    <p:sldId id="280" r:id="rId24"/>
    <p:sldId id="285" r:id="rId25"/>
    <p:sldId id="265" r:id="rId26"/>
    <p:sldId id="281" r:id="rId27"/>
    <p:sldId id="283" r:id="rId28"/>
    <p:sldId id="286" r:id="rId29"/>
    <p:sldId id="284" r:id="rId30"/>
    <p:sldId id="268" r:id="rId31"/>
    <p:sldId id="282" r:id="rId32"/>
    <p:sldId id="287" r:id="rId33"/>
    <p:sldId id="33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4699"/>
  </p:normalViewPr>
  <p:slideViewPr>
    <p:cSldViewPr snapToGrid="0" snapToObjects="1">
      <p:cViewPr varScale="1">
        <p:scale>
          <a:sx n="115" d="100"/>
          <a:sy n="115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342BF8-A894-4CA2-8092-43484C1ED8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B9BD40-53F3-0D48-B6E1-8F3F213EB149}" type="pres">
      <dgm:prSet presAssocID="{21342BF8-A894-4CA2-8092-43484C1ED84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BFFF2A94-221E-9542-9C87-A291DA2FD58A}" type="presOf" srcId="{21342BF8-A894-4CA2-8092-43484C1ED84C}" destId="{6AB9BD40-53F3-0D48-B6E1-8F3F213EB14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63FFFB-655E-804F-9619-7ED964C6B2B2}" type="doc">
      <dgm:prSet loTypeId="urn:microsoft.com/office/officeart/2005/8/layout/hProcess3" loCatId="hierarchy" qsTypeId="urn:microsoft.com/office/officeart/2005/8/quickstyle/simple2" qsCatId="simple" csTypeId="urn:microsoft.com/office/officeart/2005/8/colors/accent1_2" csCatId="accent1" phldr="1"/>
      <dgm:spPr/>
    </dgm:pt>
    <dgm:pt modelId="{7C382903-52C6-3341-964D-2466805C8445}" type="pres">
      <dgm:prSet presAssocID="{D663FFFB-655E-804F-9619-7ED964C6B2B2}" presName="Name0" presStyleCnt="0">
        <dgm:presLayoutVars>
          <dgm:dir/>
          <dgm:animLvl val="lvl"/>
          <dgm:resizeHandles val="exact"/>
        </dgm:presLayoutVars>
      </dgm:prSet>
      <dgm:spPr/>
    </dgm:pt>
    <dgm:pt modelId="{67D3BA90-93AF-0140-BA49-BA0D4BBE6386}" type="pres">
      <dgm:prSet presAssocID="{D663FFFB-655E-804F-9619-7ED964C6B2B2}" presName="dummy" presStyleCnt="0"/>
      <dgm:spPr/>
    </dgm:pt>
    <dgm:pt modelId="{8B4E8221-8841-8243-BC1D-3239F60E9A2E}" type="pres">
      <dgm:prSet presAssocID="{D663FFFB-655E-804F-9619-7ED964C6B2B2}" presName="linH" presStyleCnt="0"/>
      <dgm:spPr/>
    </dgm:pt>
    <dgm:pt modelId="{E2F5C3F5-626B-C74B-9F24-22140FB6A9E9}" type="pres">
      <dgm:prSet presAssocID="{D663FFFB-655E-804F-9619-7ED964C6B2B2}" presName="padding1" presStyleCnt="0"/>
      <dgm:spPr/>
    </dgm:pt>
    <dgm:pt modelId="{D11ACBFE-FE72-3642-B3BF-7CADAF1BCEEB}" type="pres">
      <dgm:prSet presAssocID="{D663FFFB-655E-804F-9619-7ED964C6B2B2}" presName="padding2" presStyleCnt="0"/>
      <dgm:spPr/>
    </dgm:pt>
    <dgm:pt modelId="{ACFB610E-E2B6-0149-A4B0-8BB41FFF4497}" type="pres">
      <dgm:prSet presAssocID="{D663FFFB-655E-804F-9619-7ED964C6B2B2}" presName="negArrow" presStyleCnt="0"/>
      <dgm:spPr/>
    </dgm:pt>
    <dgm:pt modelId="{2D67F8C8-3735-6746-82B1-896214394C3D}" type="pres">
      <dgm:prSet presAssocID="{D663FFFB-655E-804F-9619-7ED964C6B2B2}" presName="backgroundArrow" presStyleLbl="node1" presStyleIdx="0" presStyleCnt="1" custLinFactY="81088" custLinFactNeighborX="-2366" custLinFactNeighborY="100000"/>
      <dgm:spPr/>
    </dgm:pt>
  </dgm:ptLst>
  <dgm:cxnLst>
    <dgm:cxn modelId="{359FF063-B67A-2245-A383-CDB716A18BED}" type="presOf" srcId="{D663FFFB-655E-804F-9619-7ED964C6B2B2}" destId="{7C382903-52C6-3341-964D-2466805C8445}" srcOrd="0" destOrd="0" presId="urn:microsoft.com/office/officeart/2005/8/layout/hProcess3"/>
    <dgm:cxn modelId="{45EA96C1-F02F-E446-A59D-256891D9F718}" type="presParOf" srcId="{7C382903-52C6-3341-964D-2466805C8445}" destId="{67D3BA90-93AF-0140-BA49-BA0D4BBE6386}" srcOrd="0" destOrd="0" presId="urn:microsoft.com/office/officeart/2005/8/layout/hProcess3"/>
    <dgm:cxn modelId="{BA1EB2D9-3036-3144-8AB6-87FFBE1CC4A0}" type="presParOf" srcId="{7C382903-52C6-3341-964D-2466805C8445}" destId="{8B4E8221-8841-8243-BC1D-3239F60E9A2E}" srcOrd="1" destOrd="0" presId="urn:microsoft.com/office/officeart/2005/8/layout/hProcess3"/>
    <dgm:cxn modelId="{1202EA5C-BC5B-A44B-B041-A1F816D7E76A}" type="presParOf" srcId="{8B4E8221-8841-8243-BC1D-3239F60E9A2E}" destId="{E2F5C3F5-626B-C74B-9F24-22140FB6A9E9}" srcOrd="0" destOrd="0" presId="urn:microsoft.com/office/officeart/2005/8/layout/hProcess3"/>
    <dgm:cxn modelId="{43831FDC-DCEB-AC41-BD65-965280E1FB00}" type="presParOf" srcId="{8B4E8221-8841-8243-BC1D-3239F60E9A2E}" destId="{D11ACBFE-FE72-3642-B3BF-7CADAF1BCEEB}" srcOrd="1" destOrd="0" presId="urn:microsoft.com/office/officeart/2005/8/layout/hProcess3"/>
    <dgm:cxn modelId="{B9B7E9CB-8482-6745-AF0D-8A3F4F6DE23C}" type="presParOf" srcId="{8B4E8221-8841-8243-BC1D-3239F60E9A2E}" destId="{ACFB610E-E2B6-0149-A4B0-8BB41FFF4497}" srcOrd="2" destOrd="0" presId="urn:microsoft.com/office/officeart/2005/8/layout/hProcess3"/>
    <dgm:cxn modelId="{F286C69E-F66E-934A-B2B1-2949CE7375F3}" type="presParOf" srcId="{8B4E8221-8841-8243-BC1D-3239F60E9A2E}" destId="{2D67F8C8-3735-6746-82B1-896214394C3D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923991-70EB-4612-8E1C-490DCA734E8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4C3361-3470-D74B-8B3D-AD20D57598A7}" type="pres">
      <dgm:prSet presAssocID="{39923991-70EB-4612-8E1C-490DCA734E8F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2F65F84F-3C15-584E-A9A9-992B97897FBB}" type="presOf" srcId="{39923991-70EB-4612-8E1C-490DCA734E8F}" destId="{B24C3361-3470-D74B-8B3D-AD20D57598A7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8552CF-F494-EB4C-AD5D-2A1F2C791420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23D4FB11-DA4E-5547-B351-8A404AC97AA0}">
      <dgm:prSet phldrT="[Text]"/>
      <dgm:spPr/>
      <dgm:t>
        <a:bodyPr/>
        <a:lstStyle/>
        <a:p>
          <a:r>
            <a:rPr lang="sk-SK" dirty="0" err="1"/>
            <a:t>Slné</a:t>
          </a:r>
          <a:r>
            <a:rPr lang="sk-SK" dirty="0"/>
            <a:t> stránky</a:t>
          </a:r>
        </a:p>
      </dgm:t>
    </dgm:pt>
    <dgm:pt modelId="{6BFDBBE1-5001-EA4E-96FC-1B995DB65B5D}" type="parTrans" cxnId="{A4844D28-48B6-5B4C-9C64-10FD7DFB6CF5}">
      <dgm:prSet/>
      <dgm:spPr/>
      <dgm:t>
        <a:bodyPr/>
        <a:lstStyle/>
        <a:p>
          <a:endParaRPr lang="sk-SK"/>
        </a:p>
      </dgm:t>
    </dgm:pt>
    <dgm:pt modelId="{980125B6-E325-AC4F-83B0-5D4B1D27BEDC}" type="sibTrans" cxnId="{A4844D28-48B6-5B4C-9C64-10FD7DFB6CF5}">
      <dgm:prSet/>
      <dgm:spPr/>
      <dgm:t>
        <a:bodyPr/>
        <a:lstStyle/>
        <a:p>
          <a:endParaRPr lang="sk-SK"/>
        </a:p>
      </dgm:t>
    </dgm:pt>
    <dgm:pt modelId="{6ECF3749-4725-4442-811F-381E051F7E58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pamätihodnosť mesta</a:t>
          </a:r>
        </a:p>
      </dgm:t>
    </dgm:pt>
    <dgm:pt modelId="{F7876A11-1975-B34B-8753-E893675AF10C}" type="parTrans" cxnId="{E69BE2B0-6725-A14B-BFD3-25777A55A2D2}">
      <dgm:prSet/>
      <dgm:spPr/>
      <dgm:t>
        <a:bodyPr/>
        <a:lstStyle/>
        <a:p>
          <a:endParaRPr lang="sk-SK"/>
        </a:p>
      </dgm:t>
    </dgm:pt>
    <dgm:pt modelId="{74F9196C-C7D2-B44A-BBA5-965028858411}" type="sibTrans" cxnId="{E69BE2B0-6725-A14B-BFD3-25777A55A2D2}">
      <dgm:prSet/>
      <dgm:spPr/>
      <dgm:t>
        <a:bodyPr/>
        <a:lstStyle/>
        <a:p>
          <a:endParaRPr lang="sk-SK"/>
        </a:p>
      </dgm:t>
    </dgm:pt>
    <dgm:pt modelId="{B902FF8B-10B7-D547-AA31-30B6BE0708DB}">
      <dgm:prSet phldrT="[Text]"/>
      <dgm:spPr/>
      <dgm:t>
        <a:bodyPr/>
        <a:lstStyle/>
        <a:p>
          <a:r>
            <a:rPr lang="sk-SK" dirty="0"/>
            <a:t>Slabé stránky</a:t>
          </a:r>
        </a:p>
      </dgm:t>
    </dgm:pt>
    <dgm:pt modelId="{6F965169-9801-D640-A9BE-8C71F8FD0F87}" type="parTrans" cxnId="{3E472574-8ACD-E744-B8B8-4926F15D5F05}">
      <dgm:prSet/>
      <dgm:spPr/>
      <dgm:t>
        <a:bodyPr/>
        <a:lstStyle/>
        <a:p>
          <a:endParaRPr lang="sk-SK"/>
        </a:p>
      </dgm:t>
    </dgm:pt>
    <dgm:pt modelId="{3B879C47-71E1-FE46-9BD2-6DF6A4176D0F}" type="sibTrans" cxnId="{3E472574-8ACD-E744-B8B8-4926F15D5F05}">
      <dgm:prSet/>
      <dgm:spPr/>
      <dgm:t>
        <a:bodyPr/>
        <a:lstStyle/>
        <a:p>
          <a:endParaRPr lang="sk-SK"/>
        </a:p>
      </dgm:t>
    </dgm:pt>
    <dgm:pt modelId="{05F3D875-F87A-2346-821E-D8E05568311C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endParaRPr lang="sk-SK" sz="1400" dirty="0"/>
        </a:p>
      </dgm:t>
    </dgm:pt>
    <dgm:pt modelId="{1B667746-1BBF-474E-A844-AACD2C73848A}" type="parTrans" cxnId="{0EDEF868-E63C-5146-B411-9C62DDF3A9EE}">
      <dgm:prSet/>
      <dgm:spPr/>
      <dgm:t>
        <a:bodyPr/>
        <a:lstStyle/>
        <a:p>
          <a:endParaRPr lang="sk-SK"/>
        </a:p>
      </dgm:t>
    </dgm:pt>
    <dgm:pt modelId="{315B2153-48B0-6A47-9471-0B5DE0913327}" type="sibTrans" cxnId="{0EDEF868-E63C-5146-B411-9C62DDF3A9EE}">
      <dgm:prSet/>
      <dgm:spPr/>
      <dgm:t>
        <a:bodyPr/>
        <a:lstStyle/>
        <a:p>
          <a:endParaRPr lang="sk-SK"/>
        </a:p>
      </dgm:t>
    </dgm:pt>
    <dgm:pt modelId="{08222848-7717-B246-8065-06E140349477}">
      <dgm:prSet phldrT="[Text]"/>
      <dgm:spPr/>
      <dgm:t>
        <a:bodyPr/>
        <a:lstStyle/>
        <a:p>
          <a:r>
            <a:rPr lang="sk-SK" dirty="0"/>
            <a:t>Hrozby</a:t>
          </a:r>
        </a:p>
      </dgm:t>
    </dgm:pt>
    <dgm:pt modelId="{9A6F59FD-1D5B-4D42-B6AE-71E80371E60E}" type="parTrans" cxnId="{73B8AF31-3D0E-7043-8A34-50387381EB2A}">
      <dgm:prSet/>
      <dgm:spPr/>
      <dgm:t>
        <a:bodyPr/>
        <a:lstStyle/>
        <a:p>
          <a:endParaRPr lang="sk-SK"/>
        </a:p>
      </dgm:t>
    </dgm:pt>
    <dgm:pt modelId="{47CF6E2F-9F59-8E4F-8A45-C4CF830D066F}" type="sibTrans" cxnId="{73B8AF31-3D0E-7043-8A34-50387381EB2A}">
      <dgm:prSet/>
      <dgm:spPr/>
      <dgm:t>
        <a:bodyPr/>
        <a:lstStyle/>
        <a:p>
          <a:endParaRPr lang="sk-SK"/>
        </a:p>
      </dgm:t>
    </dgm:pt>
    <dgm:pt modelId="{F6A580CA-CD96-954A-8AB0-71A16A549CE9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endParaRPr lang="sk-SK" sz="1400" dirty="0"/>
        </a:p>
      </dgm:t>
    </dgm:pt>
    <dgm:pt modelId="{5C8A6851-D9CD-9443-9335-C01D05B78C5F}" type="parTrans" cxnId="{AA94F59C-78A3-5047-A9CE-E92AC4D76D98}">
      <dgm:prSet/>
      <dgm:spPr/>
      <dgm:t>
        <a:bodyPr/>
        <a:lstStyle/>
        <a:p>
          <a:endParaRPr lang="sk-SK"/>
        </a:p>
      </dgm:t>
    </dgm:pt>
    <dgm:pt modelId="{59759076-3945-5F4A-9E48-7E31B12CAAEF}" type="sibTrans" cxnId="{AA94F59C-78A3-5047-A9CE-E92AC4D76D98}">
      <dgm:prSet/>
      <dgm:spPr/>
      <dgm:t>
        <a:bodyPr/>
        <a:lstStyle/>
        <a:p>
          <a:endParaRPr lang="sk-SK"/>
        </a:p>
      </dgm:t>
    </dgm:pt>
    <dgm:pt modelId="{9FBC56A5-B1F3-C242-A1ED-74AE48FB6C30}">
      <dgm:prSet phldrT="[Text]"/>
      <dgm:spPr/>
      <dgm:t>
        <a:bodyPr/>
        <a:lstStyle/>
        <a:p>
          <a:r>
            <a:rPr lang="sk-SK" dirty="0"/>
            <a:t>Príležitosti</a:t>
          </a:r>
        </a:p>
      </dgm:t>
    </dgm:pt>
    <dgm:pt modelId="{1587B777-B89C-CE42-AD88-9B010893BB8A}" type="parTrans" cxnId="{6ABA1409-4B3B-6A4A-A2D9-9BDFA30CF7E6}">
      <dgm:prSet/>
      <dgm:spPr/>
      <dgm:t>
        <a:bodyPr/>
        <a:lstStyle/>
        <a:p>
          <a:endParaRPr lang="sk-SK"/>
        </a:p>
      </dgm:t>
    </dgm:pt>
    <dgm:pt modelId="{EBD0EF19-1D81-104C-92F7-EA90D74F32E5}" type="sibTrans" cxnId="{6ABA1409-4B3B-6A4A-A2D9-9BDFA30CF7E6}">
      <dgm:prSet/>
      <dgm:spPr/>
      <dgm:t>
        <a:bodyPr/>
        <a:lstStyle/>
        <a:p>
          <a:endParaRPr lang="sk-SK"/>
        </a:p>
      </dgm:t>
    </dgm:pt>
    <dgm:pt modelId="{36AD039C-B6BB-3140-A6E1-C3B1306BB295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sk-SK" sz="1400" dirty="0"/>
        </a:p>
      </dgm:t>
    </dgm:pt>
    <dgm:pt modelId="{2CE94892-0153-584B-895E-EDC113F81550}" type="parTrans" cxnId="{E91A7E64-2F28-724E-A506-3963AC16BFBA}">
      <dgm:prSet/>
      <dgm:spPr/>
      <dgm:t>
        <a:bodyPr/>
        <a:lstStyle/>
        <a:p>
          <a:endParaRPr lang="sk-SK"/>
        </a:p>
      </dgm:t>
    </dgm:pt>
    <dgm:pt modelId="{6B201D4E-295D-CE47-B1D6-C4C4C0CB614B}" type="sibTrans" cxnId="{E91A7E64-2F28-724E-A506-3963AC16BFBA}">
      <dgm:prSet/>
      <dgm:spPr/>
      <dgm:t>
        <a:bodyPr/>
        <a:lstStyle/>
        <a:p>
          <a:endParaRPr lang="sk-SK"/>
        </a:p>
      </dgm:t>
    </dgm:pt>
    <dgm:pt modelId="{F99A2A58-FAA6-8E41-98D0-C134C5C05AFC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endParaRPr lang="sk-SK" sz="1400" dirty="0"/>
        </a:p>
      </dgm:t>
    </dgm:pt>
    <dgm:pt modelId="{64096EF4-C931-BC42-9659-32EA2D1FF3D5}" type="parTrans" cxnId="{AB66E540-3BAF-5B4E-A957-9C847E9AEB76}">
      <dgm:prSet/>
      <dgm:spPr/>
      <dgm:t>
        <a:bodyPr/>
        <a:lstStyle/>
        <a:p>
          <a:endParaRPr lang="sk-SK"/>
        </a:p>
      </dgm:t>
    </dgm:pt>
    <dgm:pt modelId="{69360A67-DF6F-CD42-9689-A2BFD002075C}" type="sibTrans" cxnId="{AB66E540-3BAF-5B4E-A957-9C847E9AEB76}">
      <dgm:prSet/>
      <dgm:spPr/>
      <dgm:t>
        <a:bodyPr/>
        <a:lstStyle/>
        <a:p>
          <a:endParaRPr lang="sk-SK"/>
        </a:p>
      </dgm:t>
    </dgm:pt>
    <dgm:pt modelId="{C400A13D-656B-2945-9243-9B05C531E159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endParaRPr lang="sk-SK" sz="1400" dirty="0"/>
        </a:p>
      </dgm:t>
    </dgm:pt>
    <dgm:pt modelId="{5EE85EC1-5FAE-1E4A-8C2A-B33AAE53CE7A}" type="parTrans" cxnId="{516487F9-B9B6-D34E-A66B-C4CE7B912D2B}">
      <dgm:prSet/>
      <dgm:spPr/>
      <dgm:t>
        <a:bodyPr/>
        <a:lstStyle/>
        <a:p>
          <a:endParaRPr lang="sk-SK"/>
        </a:p>
      </dgm:t>
    </dgm:pt>
    <dgm:pt modelId="{4642612D-1928-E147-AAF5-ADF81EE33BFE}" type="sibTrans" cxnId="{516487F9-B9B6-D34E-A66B-C4CE7B912D2B}">
      <dgm:prSet/>
      <dgm:spPr/>
      <dgm:t>
        <a:bodyPr/>
        <a:lstStyle/>
        <a:p>
          <a:endParaRPr lang="sk-SK"/>
        </a:p>
      </dgm:t>
    </dgm:pt>
    <dgm:pt modelId="{7F7B0398-0133-FB4E-BA26-BE33A4A6C747}">
      <dgm:prSet custT="1"/>
      <dgm:spPr/>
      <dgm:t>
        <a:bodyPr/>
        <a:lstStyle/>
        <a:p>
          <a:r>
            <a:rPr lang="sk-SK" sz="1400" dirty="0"/>
            <a:t>zanedbaný, </a:t>
          </a:r>
          <a:r>
            <a:rPr lang="sk-SK" sz="1400" dirty="0" err="1"/>
            <a:t>schátraný</a:t>
          </a:r>
          <a:r>
            <a:rPr lang="sk-SK" sz="1400" dirty="0"/>
            <a:t> majetok, vyžaduje opravu </a:t>
          </a:r>
        </a:p>
      </dgm:t>
    </dgm:pt>
    <dgm:pt modelId="{31E77911-CA48-C14C-963E-FF13B4F7E07B}" type="parTrans" cxnId="{DA4F4EE8-2810-EE4B-89F0-28BEC7D4AC58}">
      <dgm:prSet/>
      <dgm:spPr/>
      <dgm:t>
        <a:bodyPr/>
        <a:lstStyle/>
        <a:p>
          <a:endParaRPr lang="sk-SK"/>
        </a:p>
      </dgm:t>
    </dgm:pt>
    <dgm:pt modelId="{B6038CDD-BD10-084E-8137-9B5FF60AE8D6}" type="sibTrans" cxnId="{DA4F4EE8-2810-EE4B-89F0-28BEC7D4AC58}">
      <dgm:prSet/>
      <dgm:spPr/>
      <dgm:t>
        <a:bodyPr/>
        <a:lstStyle/>
        <a:p>
          <a:endParaRPr lang="sk-SK"/>
        </a:p>
      </dgm:t>
    </dgm:pt>
    <dgm:pt modelId="{FB484918-84A7-A349-AF9D-D6EB2C6B82D9}">
      <dgm:prSet custT="1"/>
      <dgm:spPr/>
      <dgm:t>
        <a:bodyPr/>
        <a:lstStyle/>
        <a:p>
          <a:r>
            <a:rPr lang="sk-SK" sz="1400" dirty="0"/>
            <a:t>možné statické narušenie objektov (prepadnutá strecha, narušené stropy)</a:t>
          </a:r>
        </a:p>
      </dgm:t>
    </dgm:pt>
    <dgm:pt modelId="{958C114F-2A7C-774A-8DD0-5CE3BDD4C201}" type="parTrans" cxnId="{F3C2F2CA-6CBC-6D4F-8A9C-1C3DB4232CBB}">
      <dgm:prSet/>
      <dgm:spPr/>
      <dgm:t>
        <a:bodyPr/>
        <a:lstStyle/>
        <a:p>
          <a:endParaRPr lang="sk-SK"/>
        </a:p>
      </dgm:t>
    </dgm:pt>
    <dgm:pt modelId="{FAD6F573-078D-9C40-A556-63CC7A368A49}" type="sibTrans" cxnId="{F3C2F2CA-6CBC-6D4F-8A9C-1C3DB4232CBB}">
      <dgm:prSet/>
      <dgm:spPr/>
      <dgm:t>
        <a:bodyPr/>
        <a:lstStyle/>
        <a:p>
          <a:endParaRPr lang="sk-SK"/>
        </a:p>
      </dgm:t>
    </dgm:pt>
    <dgm:pt modelId="{9CC6E7E4-5B71-6942-BFA4-5A1668039768}">
      <dgm:prSet custT="1"/>
      <dgm:spPr/>
      <dgm:t>
        <a:bodyPr/>
        <a:lstStyle/>
        <a:p>
          <a:r>
            <a:rPr lang="sk-SK" sz="1400" dirty="0"/>
            <a:t>nelegálne skládky, znečistené rybníky, zdržiavanie sa ľudí bez domova</a:t>
          </a:r>
        </a:p>
      </dgm:t>
    </dgm:pt>
    <dgm:pt modelId="{768B0671-EEAC-0347-B48E-5A24C865D937}" type="parTrans" cxnId="{552FB8F9-0086-DB41-9814-4926385798DC}">
      <dgm:prSet/>
      <dgm:spPr/>
      <dgm:t>
        <a:bodyPr/>
        <a:lstStyle/>
        <a:p>
          <a:endParaRPr lang="sk-SK"/>
        </a:p>
      </dgm:t>
    </dgm:pt>
    <dgm:pt modelId="{360DC2C2-DE15-8649-BA27-BF2095B403F7}" type="sibTrans" cxnId="{552FB8F9-0086-DB41-9814-4926385798DC}">
      <dgm:prSet/>
      <dgm:spPr/>
      <dgm:t>
        <a:bodyPr/>
        <a:lstStyle/>
        <a:p>
          <a:endParaRPr lang="sk-SK"/>
        </a:p>
      </dgm:t>
    </dgm:pt>
    <dgm:pt modelId="{5181BE91-243E-8142-AED0-401D5E7F8C5C}">
      <dgm:prSet custT="1"/>
      <dgm:spPr/>
      <dgm:t>
        <a:bodyPr/>
        <a:lstStyle/>
        <a:p>
          <a:r>
            <a:rPr lang="sk-SK" sz="1400" dirty="0"/>
            <a:t>nefunkčné sociálne zariadenia</a:t>
          </a:r>
        </a:p>
      </dgm:t>
    </dgm:pt>
    <dgm:pt modelId="{97562987-D47D-254D-B969-78C7F4ED8F93}" type="parTrans" cxnId="{EB67089A-6A75-6D48-8451-600B333C0DE5}">
      <dgm:prSet/>
      <dgm:spPr/>
      <dgm:t>
        <a:bodyPr/>
        <a:lstStyle/>
        <a:p>
          <a:endParaRPr lang="sk-SK"/>
        </a:p>
      </dgm:t>
    </dgm:pt>
    <dgm:pt modelId="{6103751E-3381-4546-89C0-B8DBC27AAD8C}" type="sibTrans" cxnId="{EB67089A-6A75-6D48-8451-600B333C0DE5}">
      <dgm:prSet/>
      <dgm:spPr/>
      <dgm:t>
        <a:bodyPr/>
        <a:lstStyle/>
        <a:p>
          <a:endParaRPr lang="sk-SK"/>
        </a:p>
      </dgm:t>
    </dgm:pt>
    <dgm:pt modelId="{AC431A38-F898-DF43-A8B1-A7E881081365}">
      <dgm:prSet custT="1"/>
      <dgm:spPr/>
      <dgm:t>
        <a:bodyPr/>
        <a:lstStyle/>
        <a:p>
          <a:r>
            <a:rPr lang="sk-SK" sz="1400" dirty="0"/>
            <a:t>Nefunkčné vodohospodárske zariadenia na rybníkoch</a:t>
          </a:r>
        </a:p>
      </dgm:t>
    </dgm:pt>
    <dgm:pt modelId="{93BF5FBA-587F-0441-8533-A426E962394D}" type="parTrans" cxnId="{C94D5063-FFC3-FF42-A011-D3CB436E3A3E}">
      <dgm:prSet/>
      <dgm:spPr/>
      <dgm:t>
        <a:bodyPr/>
        <a:lstStyle/>
        <a:p>
          <a:endParaRPr lang="sk-SK"/>
        </a:p>
      </dgm:t>
    </dgm:pt>
    <dgm:pt modelId="{466B7FED-14D8-4A42-9592-13646CBFBF73}" type="sibTrans" cxnId="{C94D5063-FFC3-FF42-A011-D3CB436E3A3E}">
      <dgm:prSet/>
      <dgm:spPr/>
      <dgm:t>
        <a:bodyPr/>
        <a:lstStyle/>
        <a:p>
          <a:endParaRPr lang="sk-SK"/>
        </a:p>
      </dgm:t>
    </dgm:pt>
    <dgm:pt modelId="{1CB8FE4A-1F15-A947-B626-3630DF318C4D}">
      <dgm:prSet custT="1"/>
      <dgm:spPr/>
      <dgm:t>
        <a:bodyPr/>
        <a:lstStyle/>
        <a:p>
          <a:r>
            <a:rPr lang="sk-SK" sz="1400" dirty="0"/>
            <a:t>nezabezpečené objekty, šachty, studne</a:t>
          </a:r>
        </a:p>
      </dgm:t>
    </dgm:pt>
    <dgm:pt modelId="{4CACBAE1-4F57-1F4C-BF12-47AE314DF8D4}" type="parTrans" cxnId="{6B6D87FF-34E4-D044-AC8C-1B2554AF28FD}">
      <dgm:prSet/>
      <dgm:spPr/>
      <dgm:t>
        <a:bodyPr/>
        <a:lstStyle/>
        <a:p>
          <a:endParaRPr lang="sk-SK"/>
        </a:p>
      </dgm:t>
    </dgm:pt>
    <dgm:pt modelId="{CB42B91E-4BF1-4049-B3AF-126FC65E647B}" type="sibTrans" cxnId="{6B6D87FF-34E4-D044-AC8C-1B2554AF28FD}">
      <dgm:prSet/>
      <dgm:spPr/>
      <dgm:t>
        <a:bodyPr/>
        <a:lstStyle/>
        <a:p>
          <a:endParaRPr lang="sk-SK"/>
        </a:p>
      </dgm:t>
    </dgm:pt>
    <dgm:pt modelId="{C6DEF960-9B60-7243-9A8C-5868A7F6E638}">
      <dgm:prSet custT="1"/>
      <dgm:spPr/>
      <dgm:t>
        <a:bodyPr/>
        <a:lstStyle/>
        <a:p>
          <a:r>
            <a:rPr lang="sk-SK" sz="1400" dirty="0"/>
            <a:t>Náletové dreviny a invázne rastliny</a:t>
          </a:r>
        </a:p>
      </dgm:t>
    </dgm:pt>
    <dgm:pt modelId="{F411FDA6-DAA4-024D-AB8B-729333BAC045}" type="parTrans" cxnId="{7BBD8C2C-489C-8745-B618-AF301110D1CC}">
      <dgm:prSet/>
      <dgm:spPr/>
      <dgm:t>
        <a:bodyPr/>
        <a:lstStyle/>
        <a:p>
          <a:endParaRPr lang="sk-SK"/>
        </a:p>
      </dgm:t>
    </dgm:pt>
    <dgm:pt modelId="{285CF0FB-691B-F84B-AE01-42A9E5E49009}" type="sibTrans" cxnId="{7BBD8C2C-489C-8745-B618-AF301110D1CC}">
      <dgm:prSet/>
      <dgm:spPr/>
      <dgm:t>
        <a:bodyPr/>
        <a:lstStyle/>
        <a:p>
          <a:endParaRPr lang="sk-SK"/>
        </a:p>
      </dgm:t>
    </dgm:pt>
    <dgm:pt modelId="{6602C645-F9FA-294B-A3D9-C014AA8AA358}">
      <dgm:prSet custT="1"/>
      <dgm:spPr/>
      <dgm:t>
        <a:bodyPr/>
        <a:lstStyle/>
        <a:p>
          <a:r>
            <a:rPr lang="sk-SK" sz="1400"/>
            <a:t>absencia chodníkov a cyklotrás</a:t>
          </a:r>
          <a:endParaRPr lang="sk-SK" sz="1400" dirty="0"/>
        </a:p>
      </dgm:t>
    </dgm:pt>
    <dgm:pt modelId="{32B824F9-723F-1B46-A4F0-F85195C68461}" type="parTrans" cxnId="{876F3057-0828-F946-9D75-87F7DD2F129D}">
      <dgm:prSet/>
      <dgm:spPr/>
      <dgm:t>
        <a:bodyPr/>
        <a:lstStyle/>
        <a:p>
          <a:endParaRPr lang="sk-SK"/>
        </a:p>
      </dgm:t>
    </dgm:pt>
    <dgm:pt modelId="{A7445384-1F86-004E-9D1C-0BA843026707}" type="sibTrans" cxnId="{876F3057-0828-F946-9D75-87F7DD2F129D}">
      <dgm:prSet/>
      <dgm:spPr/>
      <dgm:t>
        <a:bodyPr/>
        <a:lstStyle/>
        <a:p>
          <a:endParaRPr lang="sk-SK"/>
        </a:p>
      </dgm:t>
    </dgm:pt>
    <dgm:pt modelId="{BE75396A-D976-3040-8412-1FAFB16D4FA5}">
      <dgm:prSet custT="1"/>
      <dgm:spPr/>
      <dgm:t>
        <a:bodyPr/>
        <a:lstStyle/>
        <a:p>
          <a:r>
            <a:rPr lang="sk-SK" sz="1400"/>
            <a:t>nepraktické usporiadanie vlastníckych vzťahov – rybníky</a:t>
          </a:r>
          <a:endParaRPr lang="sk-SK" sz="1400" dirty="0"/>
        </a:p>
      </dgm:t>
    </dgm:pt>
    <dgm:pt modelId="{4DA43E70-E42F-1342-99F8-63CFF1D5CD00}" type="parTrans" cxnId="{869EA05F-2740-4643-96A2-7D601A772610}">
      <dgm:prSet/>
      <dgm:spPr/>
      <dgm:t>
        <a:bodyPr/>
        <a:lstStyle/>
        <a:p>
          <a:endParaRPr lang="sk-SK"/>
        </a:p>
      </dgm:t>
    </dgm:pt>
    <dgm:pt modelId="{E45E4668-7C30-184A-B706-8D9181619E51}" type="sibTrans" cxnId="{869EA05F-2740-4643-96A2-7D601A772610}">
      <dgm:prSet/>
      <dgm:spPr/>
      <dgm:t>
        <a:bodyPr/>
        <a:lstStyle/>
        <a:p>
          <a:endParaRPr lang="sk-SK"/>
        </a:p>
      </dgm:t>
    </dgm:pt>
    <dgm:pt modelId="{59F790EE-57AC-DD40-9F3E-17C3E6EA39A6}">
      <dgm:prSet custT="1"/>
      <dgm:spPr/>
      <dgm:t>
        <a:bodyPr/>
        <a:lstStyle/>
        <a:p>
          <a:r>
            <a:rPr lang="sk-SK" sz="1400" dirty="0"/>
            <a:t>absencia architektonicko-archívneho prieskumu</a:t>
          </a:r>
        </a:p>
      </dgm:t>
    </dgm:pt>
    <dgm:pt modelId="{69AE3273-DA89-A748-A624-7118A7A3F26A}" type="parTrans" cxnId="{BFC95608-16F7-1B44-A0CC-7D0A7393DE22}">
      <dgm:prSet/>
      <dgm:spPr/>
      <dgm:t>
        <a:bodyPr/>
        <a:lstStyle/>
        <a:p>
          <a:endParaRPr lang="sk-SK"/>
        </a:p>
      </dgm:t>
    </dgm:pt>
    <dgm:pt modelId="{64A598DC-DD83-5B4D-BCF0-3370C04C1C2E}" type="sibTrans" cxnId="{BFC95608-16F7-1B44-A0CC-7D0A7393DE22}">
      <dgm:prSet/>
      <dgm:spPr/>
      <dgm:t>
        <a:bodyPr/>
        <a:lstStyle/>
        <a:p>
          <a:endParaRPr lang="sk-SK"/>
        </a:p>
      </dgm:t>
    </dgm:pt>
    <dgm:pt modelId="{0F516FD4-EFE5-1C43-BE6C-603EB5906DB2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dobrá poloha, nadregionálny význam</a:t>
          </a:r>
        </a:p>
      </dgm:t>
    </dgm:pt>
    <dgm:pt modelId="{DEB8CD25-A3B8-724B-A71A-564F5F40A26E}" type="parTrans" cxnId="{2589D446-C685-4F40-8B4F-A8F7FA30C3EB}">
      <dgm:prSet/>
      <dgm:spPr/>
      <dgm:t>
        <a:bodyPr/>
        <a:lstStyle/>
        <a:p>
          <a:endParaRPr lang="sk-SK"/>
        </a:p>
      </dgm:t>
    </dgm:pt>
    <dgm:pt modelId="{B15BC03D-AAC8-B749-98EA-1A01E4B88009}" type="sibTrans" cxnId="{2589D446-C685-4F40-8B4F-A8F7FA30C3EB}">
      <dgm:prSet/>
      <dgm:spPr/>
      <dgm:t>
        <a:bodyPr/>
        <a:lstStyle/>
        <a:p>
          <a:endParaRPr lang="sk-SK"/>
        </a:p>
      </dgm:t>
    </dgm:pt>
    <dgm:pt modelId="{E8E0B969-1A7D-F543-BDF0-339BFE99710E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jedinečnosť vo vzťahu k okoliu (bez konkurencie)</a:t>
          </a:r>
        </a:p>
      </dgm:t>
    </dgm:pt>
    <dgm:pt modelId="{FE1FE4BC-8FB7-9640-92D6-4FB71F0A49CC}" type="parTrans" cxnId="{DE6F6B17-943E-7142-993B-56B750223B68}">
      <dgm:prSet/>
      <dgm:spPr/>
      <dgm:t>
        <a:bodyPr/>
        <a:lstStyle/>
        <a:p>
          <a:endParaRPr lang="sk-SK"/>
        </a:p>
      </dgm:t>
    </dgm:pt>
    <dgm:pt modelId="{69F8E008-30F4-A947-A09A-69EBE6598178}" type="sibTrans" cxnId="{DE6F6B17-943E-7142-993B-56B750223B68}">
      <dgm:prSet/>
      <dgm:spPr/>
      <dgm:t>
        <a:bodyPr/>
        <a:lstStyle/>
        <a:p>
          <a:endParaRPr lang="sk-SK"/>
        </a:p>
      </dgm:t>
    </dgm:pt>
    <dgm:pt modelId="{4D0DF79E-44F3-4D48-AC58-15767378CCCC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dobrá dostupnosť MHD</a:t>
          </a:r>
        </a:p>
      </dgm:t>
    </dgm:pt>
    <dgm:pt modelId="{DD32FAA5-5D1F-9E4D-8C90-4CB4EA2BBA4F}" type="parTrans" cxnId="{BABE6CE8-4C36-9041-98FC-AE18BC9FC04D}">
      <dgm:prSet/>
      <dgm:spPr/>
      <dgm:t>
        <a:bodyPr/>
        <a:lstStyle/>
        <a:p>
          <a:endParaRPr lang="sk-SK"/>
        </a:p>
      </dgm:t>
    </dgm:pt>
    <dgm:pt modelId="{D8EED22C-DF39-D548-B8BA-3129408DC496}" type="sibTrans" cxnId="{BABE6CE8-4C36-9041-98FC-AE18BC9FC04D}">
      <dgm:prSet/>
      <dgm:spPr/>
      <dgm:t>
        <a:bodyPr/>
        <a:lstStyle/>
        <a:p>
          <a:endParaRPr lang="sk-SK"/>
        </a:p>
      </dgm:t>
    </dgm:pt>
    <dgm:pt modelId="{D1E6B46A-B641-DD46-9B8E-EBAA0392E783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potenciál priestoru na parkovisko pre </a:t>
          </a:r>
          <a:r>
            <a:rPr lang="sk-SK" sz="1400" dirty="0" err="1"/>
            <a:t>vyhliaadkovú</a:t>
          </a:r>
          <a:r>
            <a:rPr lang="sk-SK" sz="1400" dirty="0"/>
            <a:t> dopravu</a:t>
          </a:r>
        </a:p>
      </dgm:t>
    </dgm:pt>
    <dgm:pt modelId="{A923DF34-99EB-504E-A515-221487F8B546}" type="parTrans" cxnId="{37AC0529-BD1A-F948-A134-14A76EFB8666}">
      <dgm:prSet/>
      <dgm:spPr/>
      <dgm:t>
        <a:bodyPr/>
        <a:lstStyle/>
        <a:p>
          <a:endParaRPr lang="sk-SK"/>
        </a:p>
      </dgm:t>
    </dgm:pt>
    <dgm:pt modelId="{659EA652-4C1A-7B49-9655-E671A4397159}" type="sibTrans" cxnId="{37AC0529-BD1A-F948-A134-14A76EFB8666}">
      <dgm:prSet/>
      <dgm:spPr/>
      <dgm:t>
        <a:bodyPr/>
        <a:lstStyle/>
        <a:p>
          <a:endParaRPr lang="sk-SK"/>
        </a:p>
      </dgm:t>
    </dgm:pt>
    <dgm:pt modelId="{C673D584-F826-C947-BF32-22E76077C576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historická budova koniarní z neskorého baroka, historická dlažba,
rybníky, </a:t>
          </a:r>
          <a:r>
            <a:rPr lang="sk-SK" sz="1400" dirty="0" err="1"/>
            <a:t>ekocentrum</a:t>
          </a:r>
          <a:r>
            <a:rPr lang="sk-SK" sz="1400" dirty="0"/>
            <a:t> - potenciál pre rozvoj turistického ruchu,
vytváranie atrakcií, organizovanie benefičných koncertov a trhov
priestor na vytvorenie verejného parku, športovísk</a:t>
          </a:r>
        </a:p>
      </dgm:t>
    </dgm:pt>
    <dgm:pt modelId="{7E489DF2-72BC-C047-970E-F4082010268C}" type="parTrans" cxnId="{42E8932E-0DBE-E64D-B7EE-28F807115C3B}">
      <dgm:prSet/>
      <dgm:spPr/>
      <dgm:t>
        <a:bodyPr/>
        <a:lstStyle/>
        <a:p>
          <a:endParaRPr lang="sk-SK"/>
        </a:p>
      </dgm:t>
    </dgm:pt>
    <dgm:pt modelId="{3913BB59-DF20-B94A-B974-C2C1774781FF}" type="sibTrans" cxnId="{42E8932E-0DBE-E64D-B7EE-28F807115C3B}">
      <dgm:prSet/>
      <dgm:spPr/>
      <dgm:t>
        <a:bodyPr/>
        <a:lstStyle/>
        <a:p>
          <a:endParaRPr lang="sk-SK"/>
        </a:p>
      </dgm:t>
    </dgm:pt>
    <dgm:pt modelId="{3BC16141-7368-AA48-8127-1FEDFABB2986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Využívanie lokality na rekreáciu a oddych pre verejnosť, ale i zamestnancov okolitých prevádzok</a:t>
          </a:r>
        </a:p>
      </dgm:t>
    </dgm:pt>
    <dgm:pt modelId="{F238A0AB-6A47-7743-9BD0-4A8698B6B379}" type="parTrans" cxnId="{78B6C178-5C60-4148-82E2-276E1DD24A1A}">
      <dgm:prSet/>
      <dgm:spPr/>
      <dgm:t>
        <a:bodyPr/>
        <a:lstStyle/>
        <a:p>
          <a:endParaRPr lang="sk-SK"/>
        </a:p>
      </dgm:t>
    </dgm:pt>
    <dgm:pt modelId="{5753B8DC-8BF8-2B46-886F-5190839D88BB}" type="sibTrans" cxnId="{78B6C178-5C60-4148-82E2-276E1DD24A1A}">
      <dgm:prSet/>
      <dgm:spPr/>
      <dgm:t>
        <a:bodyPr/>
        <a:lstStyle/>
        <a:p>
          <a:endParaRPr lang="sk-SK"/>
        </a:p>
      </dgm:t>
    </dgm:pt>
    <dgm:pt modelId="{295B4212-DC1E-5B42-8F6A-6C4000B73361}">
      <dgm:prSet phldrT="[Text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sk-SK" sz="1400" dirty="0"/>
            <a:t>súčasť chránenej prírodnej rezervácie Natura 2000</a:t>
          </a:r>
        </a:p>
      </dgm:t>
    </dgm:pt>
    <dgm:pt modelId="{90A58229-A447-864E-A7E8-2CC81B326C36}" type="parTrans" cxnId="{B25F8142-B944-1448-B044-D68047E214A7}">
      <dgm:prSet/>
      <dgm:spPr/>
    </dgm:pt>
    <dgm:pt modelId="{D4A843ED-FD0E-1140-BB78-8713CB8A39F0}" type="sibTrans" cxnId="{B25F8142-B944-1448-B044-D68047E214A7}">
      <dgm:prSet/>
      <dgm:spPr/>
    </dgm:pt>
    <dgm:pt modelId="{31FD25D8-DCEB-4A49-85CF-89734FED14B9}">
      <dgm:prSet custT="1"/>
      <dgm:spPr/>
      <dgm:t>
        <a:bodyPr/>
        <a:lstStyle/>
        <a:p>
          <a:r>
            <a:rPr lang="sk-SK" sz="1400" dirty="0"/>
            <a:t>lokalita vhodná pre zriadenie </a:t>
          </a:r>
          <a:r>
            <a:rPr lang="sk-SK" sz="1400" dirty="0" err="1"/>
            <a:t>Ekocentra</a:t>
          </a:r>
          <a:r>
            <a:rPr lang="sk-SK" sz="1400" dirty="0"/>
            <a:t>, </a:t>
          </a:r>
        </a:p>
      </dgm:t>
    </dgm:pt>
    <dgm:pt modelId="{9662DD74-B839-B844-9C0C-F7BC7697468B}" type="parTrans" cxnId="{6730E336-71F3-5345-994E-73219890D555}">
      <dgm:prSet/>
      <dgm:spPr/>
      <dgm:t>
        <a:bodyPr/>
        <a:lstStyle/>
        <a:p>
          <a:endParaRPr lang="sk-SK"/>
        </a:p>
      </dgm:t>
    </dgm:pt>
    <dgm:pt modelId="{57A0363D-9B6A-6742-8B92-05BEC4E6D85D}" type="sibTrans" cxnId="{6730E336-71F3-5345-994E-73219890D555}">
      <dgm:prSet/>
      <dgm:spPr/>
      <dgm:t>
        <a:bodyPr/>
        <a:lstStyle/>
        <a:p>
          <a:endParaRPr lang="sk-SK"/>
        </a:p>
      </dgm:t>
    </dgm:pt>
    <dgm:pt modelId="{EFA6A850-6D07-5A44-89DB-F4142B833BBB}">
      <dgm:prSet custT="1"/>
      <dgm:spPr/>
      <dgm:t>
        <a:bodyPr/>
        <a:lstStyle/>
        <a:p>
          <a:r>
            <a:rPr lang="sk-SK" sz="1400" dirty="0"/>
            <a:t>občianska iniciatíva za záchranu majera</a:t>
          </a:r>
        </a:p>
      </dgm:t>
    </dgm:pt>
    <dgm:pt modelId="{F235247C-B667-CF4D-A357-D8357361904C}" type="parTrans" cxnId="{1C245F89-A508-8046-BF94-BD88C60D3330}">
      <dgm:prSet/>
      <dgm:spPr/>
      <dgm:t>
        <a:bodyPr/>
        <a:lstStyle/>
        <a:p>
          <a:endParaRPr lang="sk-SK"/>
        </a:p>
      </dgm:t>
    </dgm:pt>
    <dgm:pt modelId="{C7541E06-7CAF-D14A-83BB-47F2DB0F8F22}" type="sibTrans" cxnId="{1C245F89-A508-8046-BF94-BD88C60D3330}">
      <dgm:prSet/>
      <dgm:spPr/>
      <dgm:t>
        <a:bodyPr/>
        <a:lstStyle/>
        <a:p>
          <a:endParaRPr lang="sk-SK"/>
        </a:p>
      </dgm:t>
    </dgm:pt>
    <dgm:pt modelId="{DFF65AFF-EEAA-EF44-9440-285045177FEA}">
      <dgm:prSet custT="1"/>
      <dgm:spPr/>
      <dgm:t>
        <a:bodyPr/>
        <a:lstStyle/>
        <a:p>
          <a:r>
            <a:rPr lang="sk-SK" sz="1400" dirty="0"/>
            <a:t>podpora a koordinácia s Magistrátom</a:t>
          </a:r>
        </a:p>
      </dgm:t>
    </dgm:pt>
    <dgm:pt modelId="{3310D30A-6F4C-164C-870C-6E53D54D533E}" type="parTrans" cxnId="{1F0F4068-8DCD-0642-B45F-29E31DC0981C}">
      <dgm:prSet/>
      <dgm:spPr/>
      <dgm:t>
        <a:bodyPr/>
        <a:lstStyle/>
        <a:p>
          <a:endParaRPr lang="sk-SK"/>
        </a:p>
      </dgm:t>
    </dgm:pt>
    <dgm:pt modelId="{43ACC59B-6F8C-8849-8C0B-7CD8BE6BF298}" type="sibTrans" cxnId="{1F0F4068-8DCD-0642-B45F-29E31DC0981C}">
      <dgm:prSet/>
      <dgm:spPr/>
      <dgm:t>
        <a:bodyPr/>
        <a:lstStyle/>
        <a:p>
          <a:endParaRPr lang="sk-SK"/>
        </a:p>
      </dgm:t>
    </dgm:pt>
    <dgm:pt modelId="{0BF79D71-9B91-2041-953F-F2A8FF19AF58}">
      <dgm:prSet custT="1"/>
      <dgm:spPr/>
      <dgm:t>
        <a:bodyPr/>
        <a:lstStyle/>
        <a:p>
          <a:r>
            <a:rPr lang="sk-SK" sz="1400" dirty="0"/>
            <a:t>spolupráca na brigádach s MČ</a:t>
          </a:r>
        </a:p>
      </dgm:t>
    </dgm:pt>
    <dgm:pt modelId="{B2E04A58-6A5F-304D-89E8-1455E6D31CBB}" type="parTrans" cxnId="{81BDA9F3-468E-DF41-AB7F-D854585ECEC6}">
      <dgm:prSet/>
      <dgm:spPr/>
      <dgm:t>
        <a:bodyPr/>
        <a:lstStyle/>
        <a:p>
          <a:endParaRPr lang="sk-SK"/>
        </a:p>
      </dgm:t>
    </dgm:pt>
    <dgm:pt modelId="{60B2C59D-A64D-7A4D-9EDD-1911BB66A841}" type="sibTrans" cxnId="{81BDA9F3-468E-DF41-AB7F-D854585ECEC6}">
      <dgm:prSet/>
      <dgm:spPr/>
      <dgm:t>
        <a:bodyPr/>
        <a:lstStyle/>
        <a:p>
          <a:endParaRPr lang="sk-SK"/>
        </a:p>
      </dgm:t>
    </dgm:pt>
    <dgm:pt modelId="{8C48F20B-6543-7B4E-9CD3-C80138C12A8E}">
      <dgm:prSet custT="1"/>
      <dgm:spPr/>
      <dgm:t>
        <a:bodyPr/>
        <a:lstStyle/>
        <a:p>
          <a:r>
            <a:rPr lang="sk-SK" sz="1400" dirty="0"/>
            <a:t>úvahy o zapracovaní </a:t>
          </a:r>
          <a:r>
            <a:rPr lang="sk-SK" sz="1400" dirty="0" err="1"/>
            <a:t>úz</a:t>
          </a:r>
          <a:r>
            <a:rPr lang="sk-SK" sz="1400" dirty="0"/>
            <a:t>. rezervy pre električku v koridore Rybničnej</a:t>
          </a:r>
        </a:p>
      </dgm:t>
    </dgm:pt>
    <dgm:pt modelId="{40D5E3B9-3FE4-3C47-9E5F-CCCE6A19AEF2}" type="parTrans" cxnId="{F4013D99-B8A8-7A4F-9A92-FA9AC2449ADF}">
      <dgm:prSet/>
      <dgm:spPr/>
      <dgm:t>
        <a:bodyPr/>
        <a:lstStyle/>
        <a:p>
          <a:endParaRPr lang="sk-SK"/>
        </a:p>
      </dgm:t>
    </dgm:pt>
    <dgm:pt modelId="{39968C66-A60D-2C48-80F9-A621BF117468}" type="sibTrans" cxnId="{F4013D99-B8A8-7A4F-9A92-FA9AC2449ADF}">
      <dgm:prSet/>
      <dgm:spPr/>
      <dgm:t>
        <a:bodyPr/>
        <a:lstStyle/>
        <a:p>
          <a:endParaRPr lang="sk-SK"/>
        </a:p>
      </dgm:t>
    </dgm:pt>
    <dgm:pt modelId="{C3737230-C8BE-9849-B1DE-EF3E76585BB1}">
      <dgm:prSet custT="1"/>
      <dgm:spPr/>
      <dgm:t>
        <a:bodyPr/>
        <a:lstStyle/>
        <a:p>
          <a:r>
            <a:rPr lang="sk-SK" sz="1400" dirty="0"/>
            <a:t>možnosti získania </a:t>
          </a:r>
          <a:r>
            <a:rPr lang="sk-SK" sz="1400" dirty="0" err="1"/>
            <a:t>ext</a:t>
          </a:r>
          <a:r>
            <a:rPr lang="sk-SK" sz="1400" dirty="0"/>
            <a:t>. zdrojov financovania</a:t>
          </a:r>
        </a:p>
      </dgm:t>
    </dgm:pt>
    <dgm:pt modelId="{445E984D-8E06-8047-96FE-2AA70C4D4474}" type="parTrans" cxnId="{30B5439F-0FA2-964C-BE84-4C4B47B7E180}">
      <dgm:prSet/>
      <dgm:spPr/>
      <dgm:t>
        <a:bodyPr/>
        <a:lstStyle/>
        <a:p>
          <a:endParaRPr lang="sk-SK"/>
        </a:p>
      </dgm:t>
    </dgm:pt>
    <dgm:pt modelId="{22F152B6-91ED-4C4B-9913-7BDA2B75175B}" type="sibTrans" cxnId="{30B5439F-0FA2-964C-BE84-4C4B47B7E180}">
      <dgm:prSet/>
      <dgm:spPr/>
      <dgm:t>
        <a:bodyPr/>
        <a:lstStyle/>
        <a:p>
          <a:endParaRPr lang="sk-SK"/>
        </a:p>
      </dgm:t>
    </dgm:pt>
    <dgm:pt modelId="{EDB082FF-5C80-FF4C-B54C-4345EA85BE85}">
      <dgm:prSet custT="1"/>
      <dgm:spPr/>
      <dgm:t>
        <a:bodyPr/>
        <a:lstStyle/>
        <a:p>
          <a:r>
            <a:rPr lang="sk-SK" sz="1400" dirty="0"/>
            <a:t>správca (Mestská časť) nemá prostriedky na údržbu</a:t>
          </a:r>
        </a:p>
      </dgm:t>
    </dgm:pt>
    <dgm:pt modelId="{7764E21D-A7EA-2A43-A4A2-7C853C5E7211}" type="parTrans" cxnId="{86EDF67E-9A4C-104D-BC2C-A6677E0694BE}">
      <dgm:prSet/>
      <dgm:spPr/>
      <dgm:t>
        <a:bodyPr/>
        <a:lstStyle/>
        <a:p>
          <a:endParaRPr lang="sk-SK"/>
        </a:p>
      </dgm:t>
    </dgm:pt>
    <dgm:pt modelId="{CE937B11-FE02-D447-A83C-5F8303559927}" type="sibTrans" cxnId="{86EDF67E-9A4C-104D-BC2C-A6677E0694BE}">
      <dgm:prSet/>
      <dgm:spPr/>
      <dgm:t>
        <a:bodyPr/>
        <a:lstStyle/>
        <a:p>
          <a:endParaRPr lang="sk-SK"/>
        </a:p>
      </dgm:t>
    </dgm:pt>
    <dgm:pt modelId="{95346027-2E36-EE4F-86B5-4D087814F91A}">
      <dgm:prSet custT="1"/>
      <dgm:spPr/>
      <dgm:t>
        <a:bodyPr/>
        <a:lstStyle/>
        <a:p>
          <a:r>
            <a:rPr lang="sk-SK" sz="1400" dirty="0"/>
            <a:t>Užívanie pozemkov bez nájmu</a:t>
          </a:r>
        </a:p>
      </dgm:t>
    </dgm:pt>
    <dgm:pt modelId="{C9914C95-3179-A841-A7D6-523ED2791639}" type="parTrans" cxnId="{3B206D21-1E2D-0F4F-892C-282805169C77}">
      <dgm:prSet/>
      <dgm:spPr/>
      <dgm:t>
        <a:bodyPr/>
        <a:lstStyle/>
        <a:p>
          <a:endParaRPr lang="sk-SK"/>
        </a:p>
      </dgm:t>
    </dgm:pt>
    <dgm:pt modelId="{A1785D30-EA1B-A04F-9101-49826373A50F}" type="sibTrans" cxnId="{3B206D21-1E2D-0F4F-892C-282805169C77}">
      <dgm:prSet/>
      <dgm:spPr/>
      <dgm:t>
        <a:bodyPr/>
        <a:lstStyle/>
        <a:p>
          <a:endParaRPr lang="sk-SK"/>
        </a:p>
      </dgm:t>
    </dgm:pt>
    <dgm:pt modelId="{52DA7C62-63B7-3349-8FFD-89A5B69AEDA4}">
      <dgm:prSet custT="1"/>
      <dgm:spPr/>
      <dgm:t>
        <a:bodyPr/>
        <a:lstStyle/>
        <a:p>
          <a:r>
            <a:rPr lang="sk-SK" sz="1400" dirty="0"/>
            <a:t>lokalita označená ako „</a:t>
          </a:r>
          <a:r>
            <a:rPr lang="sk-SK" sz="1400" dirty="0" err="1"/>
            <a:t>Brownfield</a:t>
          </a:r>
          <a:r>
            <a:rPr lang="sk-SK" sz="1400" dirty="0"/>
            <a:t>“</a:t>
          </a:r>
        </a:p>
      </dgm:t>
    </dgm:pt>
    <dgm:pt modelId="{F1614763-915A-224C-94EF-B984FBC56324}" type="parTrans" cxnId="{9320A636-55C0-1E4A-B823-2B9AF1803F4A}">
      <dgm:prSet/>
      <dgm:spPr/>
      <dgm:t>
        <a:bodyPr/>
        <a:lstStyle/>
        <a:p>
          <a:endParaRPr lang="sk-SK"/>
        </a:p>
      </dgm:t>
    </dgm:pt>
    <dgm:pt modelId="{72E63E32-193A-BE4F-9EC3-DB37F0BF8CF7}" type="sibTrans" cxnId="{9320A636-55C0-1E4A-B823-2B9AF1803F4A}">
      <dgm:prSet/>
      <dgm:spPr/>
      <dgm:t>
        <a:bodyPr/>
        <a:lstStyle/>
        <a:p>
          <a:endParaRPr lang="sk-SK"/>
        </a:p>
      </dgm:t>
    </dgm:pt>
    <dgm:pt modelId="{358FAE36-D328-E748-A857-97A525AA621C}" type="pres">
      <dgm:prSet presAssocID="{AF8552CF-F494-EB4C-AD5D-2A1F2C79142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B9AB37A-A3F7-BE40-B877-5A8B9669CF0D}" type="pres">
      <dgm:prSet presAssocID="{AF8552CF-F494-EB4C-AD5D-2A1F2C791420}" presName="children" presStyleCnt="0"/>
      <dgm:spPr/>
    </dgm:pt>
    <dgm:pt modelId="{13061B6C-B60C-3149-AB0B-65281047E743}" type="pres">
      <dgm:prSet presAssocID="{AF8552CF-F494-EB4C-AD5D-2A1F2C791420}" presName="child1group" presStyleCnt="0"/>
      <dgm:spPr/>
    </dgm:pt>
    <dgm:pt modelId="{37D61D44-5C56-814E-9E4F-90FCFD934D59}" type="pres">
      <dgm:prSet presAssocID="{AF8552CF-F494-EB4C-AD5D-2A1F2C791420}" presName="child1" presStyleLbl="bgAcc1" presStyleIdx="0" presStyleCnt="4" custScaleX="133125" custScaleY="183788" custLinFactNeighborX="-3649" custLinFactNeighborY="18313"/>
      <dgm:spPr/>
    </dgm:pt>
    <dgm:pt modelId="{2A3EA1E5-21A5-3644-9823-452E711180B2}" type="pres">
      <dgm:prSet presAssocID="{AF8552CF-F494-EB4C-AD5D-2A1F2C791420}" presName="child1Text" presStyleLbl="bgAcc1" presStyleIdx="0" presStyleCnt="4">
        <dgm:presLayoutVars>
          <dgm:bulletEnabled val="1"/>
        </dgm:presLayoutVars>
      </dgm:prSet>
      <dgm:spPr/>
    </dgm:pt>
    <dgm:pt modelId="{9C7A4DEE-14F6-F749-AD8C-0F4D6F88D72D}" type="pres">
      <dgm:prSet presAssocID="{AF8552CF-F494-EB4C-AD5D-2A1F2C791420}" presName="child2group" presStyleCnt="0"/>
      <dgm:spPr/>
    </dgm:pt>
    <dgm:pt modelId="{DA9226C2-4602-3F4C-99D8-8F883842201F}" type="pres">
      <dgm:prSet presAssocID="{AF8552CF-F494-EB4C-AD5D-2A1F2C791420}" presName="child2" presStyleLbl="bgAcc1" presStyleIdx="1" presStyleCnt="4" custScaleX="152066" custScaleY="149194" custLinFactNeighborX="-14243" custLinFactNeighborY="1016"/>
      <dgm:spPr/>
    </dgm:pt>
    <dgm:pt modelId="{FC57DECD-1FEC-1448-BDD2-FFDB49147621}" type="pres">
      <dgm:prSet presAssocID="{AF8552CF-F494-EB4C-AD5D-2A1F2C791420}" presName="child2Text" presStyleLbl="bgAcc1" presStyleIdx="1" presStyleCnt="4">
        <dgm:presLayoutVars>
          <dgm:bulletEnabled val="1"/>
        </dgm:presLayoutVars>
      </dgm:prSet>
      <dgm:spPr/>
    </dgm:pt>
    <dgm:pt modelId="{3A1BD9C9-373D-3848-9D1D-7A0266C7EDCE}" type="pres">
      <dgm:prSet presAssocID="{AF8552CF-F494-EB4C-AD5D-2A1F2C791420}" presName="child3group" presStyleCnt="0"/>
      <dgm:spPr/>
    </dgm:pt>
    <dgm:pt modelId="{71040AC5-C39B-C340-AFE2-14C9F8C74B91}" type="pres">
      <dgm:prSet presAssocID="{AF8552CF-F494-EB4C-AD5D-2A1F2C791420}" presName="child3" presStyleLbl="bgAcc1" presStyleIdx="2" presStyleCnt="4" custScaleX="112962" custScaleY="84055" custLinFactNeighborX="-35394" custLinFactNeighborY="-88631"/>
      <dgm:spPr/>
    </dgm:pt>
    <dgm:pt modelId="{63357B90-F73B-EE48-8844-0FF74DF7F71A}" type="pres">
      <dgm:prSet presAssocID="{AF8552CF-F494-EB4C-AD5D-2A1F2C791420}" presName="child3Text" presStyleLbl="bgAcc1" presStyleIdx="2" presStyleCnt="4">
        <dgm:presLayoutVars>
          <dgm:bulletEnabled val="1"/>
        </dgm:presLayoutVars>
      </dgm:prSet>
      <dgm:spPr/>
    </dgm:pt>
    <dgm:pt modelId="{2EF24D7E-CCA3-4340-BB5E-12B502EE8BAB}" type="pres">
      <dgm:prSet presAssocID="{AF8552CF-F494-EB4C-AD5D-2A1F2C791420}" presName="child4group" presStyleCnt="0"/>
      <dgm:spPr/>
    </dgm:pt>
    <dgm:pt modelId="{B9C164F6-63E1-F64D-826B-13AF2946D908}" type="pres">
      <dgm:prSet presAssocID="{AF8552CF-F494-EB4C-AD5D-2A1F2C791420}" presName="child4" presStyleLbl="bgAcc1" presStyleIdx="3" presStyleCnt="4" custScaleX="137510" custScaleY="104979" custLinFactNeighborX="-860" custLinFactNeighborY="-67765"/>
      <dgm:spPr/>
    </dgm:pt>
    <dgm:pt modelId="{BC45642D-1339-C945-A758-9C4299BB419C}" type="pres">
      <dgm:prSet presAssocID="{AF8552CF-F494-EB4C-AD5D-2A1F2C791420}" presName="child4Text" presStyleLbl="bgAcc1" presStyleIdx="3" presStyleCnt="4">
        <dgm:presLayoutVars>
          <dgm:bulletEnabled val="1"/>
        </dgm:presLayoutVars>
      </dgm:prSet>
      <dgm:spPr/>
    </dgm:pt>
    <dgm:pt modelId="{5FCEB9CF-394E-1D44-91C4-B7F1B5E8E12D}" type="pres">
      <dgm:prSet presAssocID="{AF8552CF-F494-EB4C-AD5D-2A1F2C791420}" presName="childPlaceholder" presStyleCnt="0"/>
      <dgm:spPr/>
    </dgm:pt>
    <dgm:pt modelId="{59D6DD1D-28B1-E34C-BC39-DEF0906337F6}" type="pres">
      <dgm:prSet presAssocID="{AF8552CF-F494-EB4C-AD5D-2A1F2C791420}" presName="circle" presStyleCnt="0"/>
      <dgm:spPr/>
    </dgm:pt>
    <dgm:pt modelId="{74632390-E589-2A4A-94F1-00662E329180}" type="pres">
      <dgm:prSet presAssocID="{AF8552CF-F494-EB4C-AD5D-2A1F2C791420}" presName="quadrant1" presStyleLbl="node1" presStyleIdx="0" presStyleCnt="4" custScaleX="39022" custScaleY="38713" custLinFactNeighborX="12377" custLinFactNeighborY="24579">
        <dgm:presLayoutVars>
          <dgm:chMax val="1"/>
          <dgm:bulletEnabled val="1"/>
        </dgm:presLayoutVars>
      </dgm:prSet>
      <dgm:spPr/>
    </dgm:pt>
    <dgm:pt modelId="{84415316-0404-5E45-A592-8CC018239DA4}" type="pres">
      <dgm:prSet presAssocID="{AF8552CF-F494-EB4C-AD5D-2A1F2C791420}" presName="quadrant2" presStyleLbl="node1" presStyleIdx="1" presStyleCnt="4" custScaleX="37930" custScaleY="38074" custLinFactNeighborX="-48712" custLinFactNeighborY="24264">
        <dgm:presLayoutVars>
          <dgm:chMax val="1"/>
          <dgm:bulletEnabled val="1"/>
        </dgm:presLayoutVars>
      </dgm:prSet>
      <dgm:spPr/>
    </dgm:pt>
    <dgm:pt modelId="{BFDBA520-6BA6-E141-B93C-C637FEC015A6}" type="pres">
      <dgm:prSet presAssocID="{AF8552CF-F494-EB4C-AD5D-2A1F2C791420}" presName="quadrant3" presStyleLbl="node1" presStyleIdx="2" presStyleCnt="4" custScaleX="39266" custScaleY="35636" custLinFactNeighborX="-48729" custLinFactNeighborY="-38788">
        <dgm:presLayoutVars>
          <dgm:chMax val="1"/>
          <dgm:bulletEnabled val="1"/>
        </dgm:presLayoutVars>
      </dgm:prSet>
      <dgm:spPr/>
    </dgm:pt>
    <dgm:pt modelId="{FC72DF84-DD51-A345-9A5B-E9EF00976FE3}" type="pres">
      <dgm:prSet presAssocID="{AF8552CF-F494-EB4C-AD5D-2A1F2C791420}" presName="quadrant4" presStyleLbl="node1" presStyleIdx="3" presStyleCnt="4" custAng="0" custScaleX="38455" custScaleY="34727" custLinFactNeighborX="12038" custLinFactNeighborY="-39635">
        <dgm:presLayoutVars>
          <dgm:chMax val="1"/>
          <dgm:bulletEnabled val="1"/>
        </dgm:presLayoutVars>
      </dgm:prSet>
      <dgm:spPr/>
    </dgm:pt>
    <dgm:pt modelId="{2E955DAE-1C9B-1D4F-A89D-5055BFA3B36F}" type="pres">
      <dgm:prSet presAssocID="{AF8552CF-F494-EB4C-AD5D-2A1F2C791420}" presName="quadrantPlaceholder" presStyleCnt="0"/>
      <dgm:spPr/>
    </dgm:pt>
    <dgm:pt modelId="{BAAC4C7B-027D-DD46-9DAF-2DB939344395}" type="pres">
      <dgm:prSet presAssocID="{AF8552CF-F494-EB4C-AD5D-2A1F2C791420}" presName="center1" presStyleLbl="fgShp" presStyleIdx="0" presStyleCnt="2" custScaleX="71771" custScaleY="81035" custLinFactNeighborX="-51594" custLinFactNeighborY="-19588"/>
      <dgm:spPr/>
    </dgm:pt>
    <dgm:pt modelId="{8B40E30F-19EB-364D-BE6B-C8075FA81B0D}" type="pres">
      <dgm:prSet presAssocID="{AF8552CF-F494-EB4C-AD5D-2A1F2C791420}" presName="center2" presStyleLbl="fgShp" presStyleIdx="1" presStyleCnt="2" custScaleX="64105" custScaleY="59489" custLinFactNeighborX="-49646" custLinFactNeighborY="-29135"/>
      <dgm:spPr/>
    </dgm:pt>
  </dgm:ptLst>
  <dgm:cxnLst>
    <dgm:cxn modelId="{504D7301-52DF-864D-8E18-0375ECFAC51E}" type="presOf" srcId="{E8E0B969-1A7D-F543-BDF0-339BFE99710E}" destId="{2A3EA1E5-21A5-3644-9823-452E711180B2}" srcOrd="1" destOrd="3" presId="urn:microsoft.com/office/officeart/2005/8/layout/cycle4"/>
    <dgm:cxn modelId="{DA71A501-2896-174C-8CF0-CFDEC05BA204}" type="presOf" srcId="{D1E6B46A-B641-DD46-9B8E-EBAA0392E783}" destId="{37D61D44-5C56-814E-9E4F-90FCFD934D59}" srcOrd="0" destOrd="5" presId="urn:microsoft.com/office/officeart/2005/8/layout/cycle4"/>
    <dgm:cxn modelId="{7B78C205-C343-D54A-A36F-1116474E73DA}" type="presOf" srcId="{BE75396A-D976-3040-8412-1FAFB16D4FA5}" destId="{FC57DECD-1FEC-1448-BDD2-FFDB49147621}" srcOrd="1" destOrd="9" presId="urn:microsoft.com/office/officeart/2005/8/layout/cycle4"/>
    <dgm:cxn modelId="{4F4DFC05-134F-BD47-8766-A2C376C6D301}" type="presOf" srcId="{7F7B0398-0133-FB4E-BA26-BE33A4A6C747}" destId="{FC57DECD-1FEC-1448-BDD2-FFDB49147621}" srcOrd="1" destOrd="1" presId="urn:microsoft.com/office/officeart/2005/8/layout/cycle4"/>
    <dgm:cxn modelId="{BFC95608-16F7-1B44-A0CC-7D0A7393DE22}" srcId="{B902FF8B-10B7-D547-AA31-30B6BE0708DB}" destId="{59F790EE-57AC-DD40-9F3E-17C3E6EA39A6}" srcOrd="10" destOrd="0" parTransId="{69AE3273-DA89-A748-A624-7118A7A3F26A}" sibTransId="{64A598DC-DD83-5B4D-BCF0-3370C04C1C2E}"/>
    <dgm:cxn modelId="{6ABA1409-4B3B-6A4A-A2D9-9BDFA30CF7E6}" srcId="{AF8552CF-F494-EB4C-AD5D-2A1F2C791420}" destId="{9FBC56A5-B1F3-C242-A1ED-74AE48FB6C30}" srcOrd="3" destOrd="0" parTransId="{1587B777-B89C-CE42-AD88-9B010893BB8A}" sibTransId="{EBD0EF19-1D81-104C-92F7-EA90D74F32E5}"/>
    <dgm:cxn modelId="{3474DB0D-DA18-D648-81CD-3084D79D1D48}" type="presOf" srcId="{36AD039C-B6BB-3140-A6E1-C3B1306BB295}" destId="{B9C164F6-63E1-F64D-826B-13AF2946D908}" srcOrd="0" destOrd="0" presId="urn:microsoft.com/office/officeart/2005/8/layout/cycle4"/>
    <dgm:cxn modelId="{34D8020E-94B2-7F44-B241-D1A1AE002073}" type="presOf" srcId="{05F3D875-F87A-2346-821E-D8E05568311C}" destId="{FC57DECD-1FEC-1448-BDD2-FFDB49147621}" srcOrd="1" destOrd="0" presId="urn:microsoft.com/office/officeart/2005/8/layout/cycle4"/>
    <dgm:cxn modelId="{F677BF15-CA93-D14D-9DCB-E1BC6C7B2F35}" type="presOf" srcId="{C3737230-C8BE-9849-B1DE-EF3E76585BB1}" destId="{B9C164F6-63E1-F64D-826B-13AF2946D908}" srcOrd="0" destOrd="6" presId="urn:microsoft.com/office/officeart/2005/8/layout/cycle4"/>
    <dgm:cxn modelId="{E1F03316-1029-6048-AE2E-406E963F1D84}" type="presOf" srcId="{52DA7C62-63B7-3349-8FFD-89A5B69AEDA4}" destId="{63357B90-F73B-EE48-8844-0FF74DF7F71A}" srcOrd="1" destOrd="3" presId="urn:microsoft.com/office/officeart/2005/8/layout/cycle4"/>
    <dgm:cxn modelId="{DE6F6B17-943E-7142-993B-56B750223B68}" srcId="{23D4FB11-DA4E-5547-B351-8A404AC97AA0}" destId="{E8E0B969-1A7D-F543-BDF0-339BFE99710E}" srcOrd="3" destOrd="0" parTransId="{FE1FE4BC-8FB7-9640-92D6-4FB71F0A49CC}" sibTransId="{69F8E008-30F4-A947-A09A-69EBE6598178}"/>
    <dgm:cxn modelId="{7D4E1B21-FCF2-C347-ACCA-348992E91047}" type="presOf" srcId="{AC431A38-F898-DF43-A8B1-A7E881081365}" destId="{FC57DECD-1FEC-1448-BDD2-FFDB49147621}" srcOrd="1" destOrd="5" presId="urn:microsoft.com/office/officeart/2005/8/layout/cycle4"/>
    <dgm:cxn modelId="{F4872F21-13F9-5948-AC2B-F77A6A420BEE}" type="presOf" srcId="{3BC16141-7368-AA48-8127-1FEDFABB2986}" destId="{37D61D44-5C56-814E-9E4F-90FCFD934D59}" srcOrd="0" destOrd="7" presId="urn:microsoft.com/office/officeart/2005/8/layout/cycle4"/>
    <dgm:cxn modelId="{3B206D21-1E2D-0F4F-892C-282805169C77}" srcId="{08222848-7717-B246-8065-06E140349477}" destId="{95346027-2E36-EE4F-86B5-4D087814F91A}" srcOrd="2" destOrd="0" parTransId="{C9914C95-3179-A841-A7D6-523ED2791639}" sibTransId="{A1785D30-EA1B-A04F-9101-49826373A50F}"/>
    <dgm:cxn modelId="{89556B27-A633-C04D-A6CE-4B9524B4B4C4}" type="presOf" srcId="{F6A580CA-CD96-954A-8AB0-71A16A549CE9}" destId="{71040AC5-C39B-C340-AFE2-14C9F8C74B91}" srcOrd="0" destOrd="0" presId="urn:microsoft.com/office/officeart/2005/8/layout/cycle4"/>
    <dgm:cxn modelId="{A4844D28-48B6-5B4C-9C64-10FD7DFB6CF5}" srcId="{AF8552CF-F494-EB4C-AD5D-2A1F2C791420}" destId="{23D4FB11-DA4E-5547-B351-8A404AC97AA0}" srcOrd="0" destOrd="0" parTransId="{6BFDBBE1-5001-EA4E-96FC-1B995DB65B5D}" sibTransId="{980125B6-E325-AC4F-83B0-5D4B1D27BEDC}"/>
    <dgm:cxn modelId="{37AC0529-BD1A-F948-A134-14A76EFB8666}" srcId="{23D4FB11-DA4E-5547-B351-8A404AC97AA0}" destId="{D1E6B46A-B641-DD46-9B8E-EBAA0392E783}" srcOrd="5" destOrd="0" parTransId="{A923DF34-99EB-504E-A515-221487F8B546}" sibTransId="{659EA652-4C1A-7B49-9655-E671A4397159}"/>
    <dgm:cxn modelId="{76C6DA29-9D7E-A547-8C17-7DD5216A2EA8}" type="presOf" srcId="{AC431A38-F898-DF43-A8B1-A7E881081365}" destId="{DA9226C2-4602-3F4C-99D8-8F883842201F}" srcOrd="0" destOrd="5" presId="urn:microsoft.com/office/officeart/2005/8/layout/cycle4"/>
    <dgm:cxn modelId="{7BBD8C2C-489C-8745-B618-AF301110D1CC}" srcId="{B902FF8B-10B7-D547-AA31-30B6BE0708DB}" destId="{C6DEF960-9B60-7243-9A8C-5868A7F6E638}" srcOrd="7" destOrd="0" parTransId="{F411FDA6-DAA4-024D-AB8B-729333BAC045}" sibTransId="{285CF0FB-691B-F84B-AE01-42A9E5E49009}"/>
    <dgm:cxn modelId="{42E8932E-0DBE-E64D-B7EE-28F807115C3B}" srcId="{23D4FB11-DA4E-5547-B351-8A404AC97AA0}" destId="{C673D584-F826-C947-BF32-22E76077C576}" srcOrd="6" destOrd="0" parTransId="{7E489DF2-72BC-C047-970E-F4082010268C}" sibTransId="{3913BB59-DF20-B94A-B974-C2C1774781FF}"/>
    <dgm:cxn modelId="{73B8AF31-3D0E-7043-8A34-50387381EB2A}" srcId="{AF8552CF-F494-EB4C-AD5D-2A1F2C791420}" destId="{08222848-7717-B246-8065-06E140349477}" srcOrd="2" destOrd="0" parTransId="{9A6F59FD-1D5B-4D42-B6AE-71E80371E60E}" sibTransId="{47CF6E2F-9F59-8E4F-8A45-C4CF830D066F}"/>
    <dgm:cxn modelId="{A1E0B431-13C6-204C-98DE-49DB780FA639}" type="presOf" srcId="{0BF79D71-9B91-2041-953F-F2A8FF19AF58}" destId="{BC45642D-1339-C945-A758-9C4299BB419C}" srcOrd="1" destOrd="4" presId="urn:microsoft.com/office/officeart/2005/8/layout/cycle4"/>
    <dgm:cxn modelId="{9320A636-55C0-1E4A-B823-2B9AF1803F4A}" srcId="{08222848-7717-B246-8065-06E140349477}" destId="{52DA7C62-63B7-3349-8FFD-89A5B69AEDA4}" srcOrd="3" destOrd="0" parTransId="{F1614763-915A-224C-94EF-B984FBC56324}" sibTransId="{72E63E32-193A-BE4F-9EC3-DB37F0BF8CF7}"/>
    <dgm:cxn modelId="{6730E336-71F3-5345-994E-73219890D555}" srcId="{9FBC56A5-B1F3-C242-A1ED-74AE48FB6C30}" destId="{31FD25D8-DCEB-4A49-85CF-89734FED14B9}" srcOrd="1" destOrd="0" parTransId="{9662DD74-B839-B844-9C0C-F7BC7697468B}" sibTransId="{57A0363D-9B6A-6742-8B92-05BEC4E6D85D}"/>
    <dgm:cxn modelId="{DA55F938-16B7-5D4C-BA73-11754A9D1F2B}" type="presOf" srcId="{5181BE91-243E-8142-AED0-401D5E7F8C5C}" destId="{DA9226C2-4602-3F4C-99D8-8F883842201F}" srcOrd="0" destOrd="4" presId="urn:microsoft.com/office/officeart/2005/8/layout/cycle4"/>
    <dgm:cxn modelId="{D8D8EE3D-BAC8-5A40-AA18-6518865D11E0}" type="presOf" srcId="{0BF79D71-9B91-2041-953F-F2A8FF19AF58}" destId="{B9C164F6-63E1-F64D-826B-13AF2946D908}" srcOrd="0" destOrd="4" presId="urn:microsoft.com/office/officeart/2005/8/layout/cycle4"/>
    <dgm:cxn modelId="{AB66E540-3BAF-5B4E-A957-9C847E9AEB76}" srcId="{08222848-7717-B246-8065-06E140349477}" destId="{F99A2A58-FAA6-8E41-98D0-C134C5C05AFC}" srcOrd="5" destOrd="0" parTransId="{64096EF4-C931-BC42-9659-32EA2D1FF3D5}" sibTransId="{69360A67-DF6F-CD42-9689-A2BFD002075C}"/>
    <dgm:cxn modelId="{FFDE4B42-3D7F-0347-BEE3-63525DABB8EE}" type="presOf" srcId="{EFA6A850-6D07-5A44-89DB-F4142B833BBB}" destId="{B9C164F6-63E1-F64D-826B-13AF2946D908}" srcOrd="0" destOrd="2" presId="urn:microsoft.com/office/officeart/2005/8/layout/cycle4"/>
    <dgm:cxn modelId="{B25F8142-B944-1448-B044-D68047E214A7}" srcId="{23D4FB11-DA4E-5547-B351-8A404AC97AA0}" destId="{295B4212-DC1E-5B42-8F6A-6C4000B73361}" srcOrd="1" destOrd="0" parTransId="{90A58229-A447-864E-A7E8-2CC81B326C36}" sibTransId="{D4A843ED-FD0E-1140-BB78-8713CB8A39F0}"/>
    <dgm:cxn modelId="{AAC1FD45-B040-A847-B8B7-EEACF6834A9C}" type="presOf" srcId="{31FD25D8-DCEB-4A49-85CF-89734FED14B9}" destId="{B9C164F6-63E1-F64D-826B-13AF2946D908}" srcOrd="0" destOrd="1" presId="urn:microsoft.com/office/officeart/2005/8/layout/cycle4"/>
    <dgm:cxn modelId="{2589D446-C685-4F40-8B4F-A8F7FA30C3EB}" srcId="{23D4FB11-DA4E-5547-B351-8A404AC97AA0}" destId="{0F516FD4-EFE5-1C43-BE6C-603EB5906DB2}" srcOrd="2" destOrd="0" parTransId="{DEB8CD25-A3B8-724B-A71A-564F5F40A26E}" sibTransId="{B15BC03D-AAC8-B749-98EA-1A01E4B88009}"/>
    <dgm:cxn modelId="{F9EEDB48-5CE4-F841-A994-09828A6C91F3}" type="presOf" srcId="{DFF65AFF-EEAA-EF44-9440-285045177FEA}" destId="{BC45642D-1339-C945-A758-9C4299BB419C}" srcOrd="1" destOrd="3" presId="urn:microsoft.com/office/officeart/2005/8/layout/cycle4"/>
    <dgm:cxn modelId="{550D8A49-5441-5945-A76A-2AB2283FAE04}" type="presOf" srcId="{52DA7C62-63B7-3349-8FFD-89A5B69AEDA4}" destId="{71040AC5-C39B-C340-AFE2-14C9F8C74B91}" srcOrd="0" destOrd="3" presId="urn:microsoft.com/office/officeart/2005/8/layout/cycle4"/>
    <dgm:cxn modelId="{D61D434A-3D0C-4048-9AE9-B9BC54E18F85}" type="presOf" srcId="{1CB8FE4A-1F15-A947-B626-3630DF318C4D}" destId="{DA9226C2-4602-3F4C-99D8-8F883842201F}" srcOrd="0" destOrd="6" presId="urn:microsoft.com/office/officeart/2005/8/layout/cycle4"/>
    <dgm:cxn modelId="{3944E952-13E3-3547-B2ED-3C7A26D4C75D}" type="presOf" srcId="{5181BE91-243E-8142-AED0-401D5E7F8C5C}" destId="{FC57DECD-1FEC-1448-BDD2-FFDB49147621}" srcOrd="1" destOrd="4" presId="urn:microsoft.com/office/officeart/2005/8/layout/cycle4"/>
    <dgm:cxn modelId="{08213253-4590-8A4F-8BF3-C798594CD46B}" type="presOf" srcId="{8C48F20B-6543-7B4E-9CD3-C80138C12A8E}" destId="{B9C164F6-63E1-F64D-826B-13AF2946D908}" srcOrd="0" destOrd="5" presId="urn:microsoft.com/office/officeart/2005/8/layout/cycle4"/>
    <dgm:cxn modelId="{876F3057-0828-F946-9D75-87F7DD2F129D}" srcId="{B902FF8B-10B7-D547-AA31-30B6BE0708DB}" destId="{6602C645-F9FA-294B-A3D9-C014AA8AA358}" srcOrd="8" destOrd="0" parTransId="{32B824F9-723F-1B46-A4F0-F85195C68461}" sibTransId="{A7445384-1F86-004E-9D1C-0BA843026707}"/>
    <dgm:cxn modelId="{F0B5465B-1A96-C446-A6D0-59BC2412A079}" type="presOf" srcId="{EFA6A850-6D07-5A44-89DB-F4142B833BBB}" destId="{BC45642D-1339-C945-A758-9C4299BB419C}" srcOrd="1" destOrd="2" presId="urn:microsoft.com/office/officeart/2005/8/layout/cycle4"/>
    <dgm:cxn modelId="{869EA05F-2740-4643-96A2-7D601A772610}" srcId="{B902FF8B-10B7-D547-AA31-30B6BE0708DB}" destId="{BE75396A-D976-3040-8412-1FAFB16D4FA5}" srcOrd="9" destOrd="0" parTransId="{4DA43E70-E42F-1342-99F8-63CFF1D5CD00}" sibTransId="{E45E4668-7C30-184A-B706-8D9181619E51}"/>
    <dgm:cxn modelId="{DF583762-A9A6-7E42-8815-74F26E3F05A3}" type="presOf" srcId="{C673D584-F826-C947-BF32-22E76077C576}" destId="{2A3EA1E5-21A5-3644-9823-452E711180B2}" srcOrd="1" destOrd="6" presId="urn:microsoft.com/office/officeart/2005/8/layout/cycle4"/>
    <dgm:cxn modelId="{C94D5063-FFC3-FF42-A011-D3CB436E3A3E}" srcId="{B902FF8B-10B7-D547-AA31-30B6BE0708DB}" destId="{AC431A38-F898-DF43-A8B1-A7E881081365}" srcOrd="5" destOrd="0" parTransId="{93BF5FBA-587F-0441-8533-A426E962394D}" sibTransId="{466B7FED-14D8-4A42-9592-13646CBFBF73}"/>
    <dgm:cxn modelId="{E91A7E64-2F28-724E-A506-3963AC16BFBA}" srcId="{9FBC56A5-B1F3-C242-A1ED-74AE48FB6C30}" destId="{36AD039C-B6BB-3140-A6E1-C3B1306BB295}" srcOrd="0" destOrd="0" parTransId="{2CE94892-0153-584B-895E-EDC113F81550}" sibTransId="{6B201D4E-295D-CE47-B1D6-C4C4C0CB614B}"/>
    <dgm:cxn modelId="{712AD364-D405-AB44-A38D-1A8B8EB515EE}" type="presOf" srcId="{7F7B0398-0133-FB4E-BA26-BE33A4A6C747}" destId="{DA9226C2-4602-3F4C-99D8-8F883842201F}" srcOrd="0" destOrd="1" presId="urn:microsoft.com/office/officeart/2005/8/layout/cycle4"/>
    <dgm:cxn modelId="{8050C567-526E-C746-B52C-5F2ADDA49053}" type="presOf" srcId="{08222848-7717-B246-8065-06E140349477}" destId="{BFDBA520-6BA6-E141-B93C-C637FEC015A6}" srcOrd="0" destOrd="0" presId="urn:microsoft.com/office/officeart/2005/8/layout/cycle4"/>
    <dgm:cxn modelId="{1F0F4068-8DCD-0642-B45F-29E31DC0981C}" srcId="{9FBC56A5-B1F3-C242-A1ED-74AE48FB6C30}" destId="{DFF65AFF-EEAA-EF44-9440-285045177FEA}" srcOrd="3" destOrd="0" parTransId="{3310D30A-6F4C-164C-870C-6E53D54D533E}" sibTransId="{43ACC59B-6F8C-8849-8C0B-7CD8BE6BF298}"/>
    <dgm:cxn modelId="{0EDEF868-E63C-5146-B411-9C62DDF3A9EE}" srcId="{B902FF8B-10B7-D547-AA31-30B6BE0708DB}" destId="{05F3D875-F87A-2346-821E-D8E05568311C}" srcOrd="0" destOrd="0" parTransId="{1B667746-1BBF-474E-A844-AACD2C73848A}" sibTransId="{315B2153-48B0-6A47-9471-0B5DE0913327}"/>
    <dgm:cxn modelId="{CA248271-C6F8-3E45-A22A-9FA7342755FE}" type="presOf" srcId="{4D0DF79E-44F3-4D48-AC58-15767378CCCC}" destId="{2A3EA1E5-21A5-3644-9823-452E711180B2}" srcOrd="1" destOrd="4" presId="urn:microsoft.com/office/officeart/2005/8/layout/cycle4"/>
    <dgm:cxn modelId="{3E472574-8ACD-E744-B8B8-4926F15D5F05}" srcId="{AF8552CF-F494-EB4C-AD5D-2A1F2C791420}" destId="{B902FF8B-10B7-D547-AA31-30B6BE0708DB}" srcOrd="1" destOrd="0" parTransId="{6F965169-9801-D640-A9BE-8C71F8FD0F87}" sibTransId="{3B879C47-71E1-FE46-9BD2-6DF6A4176D0F}"/>
    <dgm:cxn modelId="{D2D5FF77-47C4-C647-ADAD-AEF5EBF7575E}" type="presOf" srcId="{DFF65AFF-EEAA-EF44-9440-285045177FEA}" destId="{B9C164F6-63E1-F64D-826B-13AF2946D908}" srcOrd="0" destOrd="3" presId="urn:microsoft.com/office/officeart/2005/8/layout/cycle4"/>
    <dgm:cxn modelId="{44611178-6A2D-8044-B0FC-EBB1BEA45B68}" type="presOf" srcId="{05F3D875-F87A-2346-821E-D8E05568311C}" destId="{DA9226C2-4602-3F4C-99D8-8F883842201F}" srcOrd="0" destOrd="0" presId="urn:microsoft.com/office/officeart/2005/8/layout/cycle4"/>
    <dgm:cxn modelId="{78B6C178-5C60-4148-82E2-276E1DD24A1A}" srcId="{23D4FB11-DA4E-5547-B351-8A404AC97AA0}" destId="{3BC16141-7368-AA48-8127-1FEDFABB2986}" srcOrd="7" destOrd="0" parTransId="{F238A0AB-6A47-7743-9BD0-4A8698B6B379}" sibTransId="{5753B8DC-8BF8-2B46-886F-5190839D88BB}"/>
    <dgm:cxn modelId="{1C2CBD7A-A6AC-ED44-B83F-AE2DF90440EB}" type="presOf" srcId="{0F516FD4-EFE5-1C43-BE6C-603EB5906DB2}" destId="{37D61D44-5C56-814E-9E4F-90FCFD934D59}" srcOrd="0" destOrd="2" presId="urn:microsoft.com/office/officeart/2005/8/layout/cycle4"/>
    <dgm:cxn modelId="{016F977B-4E03-334F-9866-B92A75E41A09}" type="presOf" srcId="{9CC6E7E4-5B71-6942-BFA4-5A1668039768}" destId="{DA9226C2-4602-3F4C-99D8-8F883842201F}" srcOrd="0" destOrd="3" presId="urn:microsoft.com/office/officeart/2005/8/layout/cycle4"/>
    <dgm:cxn modelId="{86EDF67E-9A4C-104D-BC2C-A6677E0694BE}" srcId="{08222848-7717-B246-8065-06E140349477}" destId="{EDB082FF-5C80-FF4C-B54C-4345EA85BE85}" srcOrd="1" destOrd="0" parTransId="{7764E21D-A7EA-2A43-A4A2-7C853C5E7211}" sibTransId="{CE937B11-FE02-D447-A83C-5F8303559927}"/>
    <dgm:cxn modelId="{1C245F89-A508-8046-BF94-BD88C60D3330}" srcId="{9FBC56A5-B1F3-C242-A1ED-74AE48FB6C30}" destId="{EFA6A850-6D07-5A44-89DB-F4142B833BBB}" srcOrd="2" destOrd="0" parTransId="{F235247C-B667-CF4D-A357-D8357361904C}" sibTransId="{C7541E06-7CAF-D14A-83BB-47F2DB0F8F22}"/>
    <dgm:cxn modelId="{314B3D8C-DBBE-0040-BF0B-00E22DEEA7CC}" type="presOf" srcId="{9CC6E7E4-5B71-6942-BFA4-5A1668039768}" destId="{FC57DECD-1FEC-1448-BDD2-FFDB49147621}" srcOrd="1" destOrd="3" presId="urn:microsoft.com/office/officeart/2005/8/layout/cycle4"/>
    <dgm:cxn modelId="{3D46438D-817B-124B-82C8-F3728FFDEA96}" type="presOf" srcId="{D1E6B46A-B641-DD46-9B8E-EBAA0392E783}" destId="{2A3EA1E5-21A5-3644-9823-452E711180B2}" srcOrd="1" destOrd="5" presId="urn:microsoft.com/office/officeart/2005/8/layout/cycle4"/>
    <dgm:cxn modelId="{C9F93291-9167-C244-AC7F-6A4EF050FC36}" type="presOf" srcId="{3BC16141-7368-AA48-8127-1FEDFABB2986}" destId="{2A3EA1E5-21A5-3644-9823-452E711180B2}" srcOrd="1" destOrd="7" presId="urn:microsoft.com/office/officeart/2005/8/layout/cycle4"/>
    <dgm:cxn modelId="{A3CD1592-EE0A-214B-886B-7CB96B828C4F}" type="presOf" srcId="{1CB8FE4A-1F15-A947-B626-3630DF318C4D}" destId="{FC57DECD-1FEC-1448-BDD2-FFDB49147621}" srcOrd="1" destOrd="6" presId="urn:microsoft.com/office/officeart/2005/8/layout/cycle4"/>
    <dgm:cxn modelId="{F4013D99-B8A8-7A4F-9A92-FA9AC2449ADF}" srcId="{9FBC56A5-B1F3-C242-A1ED-74AE48FB6C30}" destId="{8C48F20B-6543-7B4E-9CD3-C80138C12A8E}" srcOrd="5" destOrd="0" parTransId="{40D5E3B9-3FE4-3C47-9E5F-CCCE6A19AEF2}" sibTransId="{39968C66-A60D-2C48-80F9-A621BF117468}"/>
    <dgm:cxn modelId="{EB67089A-6A75-6D48-8451-600B333C0DE5}" srcId="{B902FF8B-10B7-D547-AA31-30B6BE0708DB}" destId="{5181BE91-243E-8142-AED0-401D5E7F8C5C}" srcOrd="4" destOrd="0" parTransId="{97562987-D47D-254D-B969-78C7F4ED8F93}" sibTransId="{6103751E-3381-4546-89C0-B8DBC27AAD8C}"/>
    <dgm:cxn modelId="{F7BAB49C-180E-444F-A4F9-0F4A6E5AB94F}" type="presOf" srcId="{295B4212-DC1E-5B42-8F6A-6C4000B73361}" destId="{2A3EA1E5-21A5-3644-9823-452E711180B2}" srcOrd="1" destOrd="1" presId="urn:microsoft.com/office/officeart/2005/8/layout/cycle4"/>
    <dgm:cxn modelId="{AA94F59C-78A3-5047-A9CE-E92AC4D76D98}" srcId="{08222848-7717-B246-8065-06E140349477}" destId="{F6A580CA-CD96-954A-8AB0-71A16A549CE9}" srcOrd="0" destOrd="0" parTransId="{5C8A6851-D9CD-9443-9335-C01D05B78C5F}" sibTransId="{59759076-3945-5F4A-9E48-7E31B12CAAEF}"/>
    <dgm:cxn modelId="{30B5439F-0FA2-964C-BE84-4C4B47B7E180}" srcId="{9FBC56A5-B1F3-C242-A1ED-74AE48FB6C30}" destId="{C3737230-C8BE-9849-B1DE-EF3E76585BB1}" srcOrd="6" destOrd="0" parTransId="{445E984D-8E06-8047-96FE-2AA70C4D4474}" sibTransId="{22F152B6-91ED-4C4B-9913-7BDA2B75175B}"/>
    <dgm:cxn modelId="{4F2DFAA3-8FB7-5B41-8B21-104B899F8036}" type="presOf" srcId="{AF8552CF-F494-EB4C-AD5D-2A1F2C791420}" destId="{358FAE36-D328-E748-A857-97A525AA621C}" srcOrd="0" destOrd="0" presId="urn:microsoft.com/office/officeart/2005/8/layout/cycle4"/>
    <dgm:cxn modelId="{2CC984A7-5E6F-0244-AC50-7CD8FB104DD8}" type="presOf" srcId="{6602C645-F9FA-294B-A3D9-C014AA8AA358}" destId="{FC57DECD-1FEC-1448-BDD2-FFDB49147621}" srcOrd="1" destOrd="8" presId="urn:microsoft.com/office/officeart/2005/8/layout/cycle4"/>
    <dgm:cxn modelId="{DDE1D1A9-A95A-D440-B644-16C18F8AC751}" type="presOf" srcId="{B902FF8B-10B7-D547-AA31-30B6BE0708DB}" destId="{84415316-0404-5E45-A592-8CC018239DA4}" srcOrd="0" destOrd="0" presId="urn:microsoft.com/office/officeart/2005/8/layout/cycle4"/>
    <dgm:cxn modelId="{62D844AA-E0C4-7445-814E-459CBC0EF05C}" type="presOf" srcId="{59F790EE-57AC-DD40-9F3E-17C3E6EA39A6}" destId="{FC57DECD-1FEC-1448-BDD2-FFDB49147621}" srcOrd="1" destOrd="10" presId="urn:microsoft.com/office/officeart/2005/8/layout/cycle4"/>
    <dgm:cxn modelId="{E69BE2B0-6725-A14B-BFD3-25777A55A2D2}" srcId="{23D4FB11-DA4E-5547-B351-8A404AC97AA0}" destId="{6ECF3749-4725-4442-811F-381E051F7E58}" srcOrd="0" destOrd="0" parTransId="{F7876A11-1975-B34B-8753-E893675AF10C}" sibTransId="{74F9196C-C7D2-B44A-BBA5-965028858411}"/>
    <dgm:cxn modelId="{222A94B6-BA25-BB4B-94E0-FE804189DFFD}" type="presOf" srcId="{295B4212-DC1E-5B42-8F6A-6C4000B73361}" destId="{37D61D44-5C56-814E-9E4F-90FCFD934D59}" srcOrd="0" destOrd="1" presId="urn:microsoft.com/office/officeart/2005/8/layout/cycle4"/>
    <dgm:cxn modelId="{3A9D9CB7-FF26-6D46-9134-C46DB9F31A69}" type="presOf" srcId="{0F516FD4-EFE5-1C43-BE6C-603EB5906DB2}" destId="{2A3EA1E5-21A5-3644-9823-452E711180B2}" srcOrd="1" destOrd="2" presId="urn:microsoft.com/office/officeart/2005/8/layout/cycle4"/>
    <dgm:cxn modelId="{21F2B1B9-BA13-D342-8DE6-7D1390C4CA5F}" type="presOf" srcId="{6ECF3749-4725-4442-811F-381E051F7E58}" destId="{37D61D44-5C56-814E-9E4F-90FCFD934D59}" srcOrd="0" destOrd="0" presId="urn:microsoft.com/office/officeart/2005/8/layout/cycle4"/>
    <dgm:cxn modelId="{5CD770BB-4F56-8747-B33D-8C5DCDEABBCF}" type="presOf" srcId="{4D0DF79E-44F3-4D48-AC58-15767378CCCC}" destId="{37D61D44-5C56-814E-9E4F-90FCFD934D59}" srcOrd="0" destOrd="4" presId="urn:microsoft.com/office/officeart/2005/8/layout/cycle4"/>
    <dgm:cxn modelId="{369D5CC3-DDFE-1B48-A152-E71C7D8FA58D}" type="presOf" srcId="{EDB082FF-5C80-FF4C-B54C-4345EA85BE85}" destId="{63357B90-F73B-EE48-8844-0FF74DF7F71A}" srcOrd="1" destOrd="1" presId="urn:microsoft.com/office/officeart/2005/8/layout/cycle4"/>
    <dgm:cxn modelId="{658CA6C6-CFF9-DB4C-940F-7407F1C92584}" type="presOf" srcId="{23D4FB11-DA4E-5547-B351-8A404AC97AA0}" destId="{74632390-E589-2A4A-94F1-00662E329180}" srcOrd="0" destOrd="0" presId="urn:microsoft.com/office/officeart/2005/8/layout/cycle4"/>
    <dgm:cxn modelId="{4AB81AC8-C7A7-6C43-9D20-9679F5172AF8}" type="presOf" srcId="{6ECF3749-4725-4442-811F-381E051F7E58}" destId="{2A3EA1E5-21A5-3644-9823-452E711180B2}" srcOrd="1" destOrd="0" presId="urn:microsoft.com/office/officeart/2005/8/layout/cycle4"/>
    <dgm:cxn modelId="{540C9CC9-7DCE-A546-9758-31B96648970D}" type="presOf" srcId="{6602C645-F9FA-294B-A3D9-C014AA8AA358}" destId="{DA9226C2-4602-3F4C-99D8-8F883842201F}" srcOrd="0" destOrd="8" presId="urn:microsoft.com/office/officeart/2005/8/layout/cycle4"/>
    <dgm:cxn modelId="{F3C2F2CA-6CBC-6D4F-8A9C-1C3DB4232CBB}" srcId="{B902FF8B-10B7-D547-AA31-30B6BE0708DB}" destId="{FB484918-84A7-A349-AF9D-D6EB2C6B82D9}" srcOrd="2" destOrd="0" parTransId="{958C114F-2A7C-774A-8DD0-5CE3BDD4C201}" sibTransId="{FAD6F573-078D-9C40-A556-63CC7A368A49}"/>
    <dgm:cxn modelId="{20F268CC-07F9-624E-BDAD-04E56824EF81}" type="presOf" srcId="{FB484918-84A7-A349-AF9D-D6EB2C6B82D9}" destId="{DA9226C2-4602-3F4C-99D8-8F883842201F}" srcOrd="0" destOrd="2" presId="urn:microsoft.com/office/officeart/2005/8/layout/cycle4"/>
    <dgm:cxn modelId="{9CE99BCE-A70F-4649-806C-3E770680A024}" type="presOf" srcId="{BE75396A-D976-3040-8412-1FAFB16D4FA5}" destId="{DA9226C2-4602-3F4C-99D8-8F883842201F}" srcOrd="0" destOrd="9" presId="urn:microsoft.com/office/officeart/2005/8/layout/cycle4"/>
    <dgm:cxn modelId="{048E64D0-0FCD-8D46-82F4-AEAC65B60EF0}" type="presOf" srcId="{9FBC56A5-B1F3-C242-A1ED-74AE48FB6C30}" destId="{FC72DF84-DD51-A345-9A5B-E9EF00976FE3}" srcOrd="0" destOrd="0" presId="urn:microsoft.com/office/officeart/2005/8/layout/cycle4"/>
    <dgm:cxn modelId="{33C17AD1-4E5C-D645-BDF8-C77442B1FF45}" type="presOf" srcId="{36AD039C-B6BB-3140-A6E1-C3B1306BB295}" destId="{BC45642D-1339-C945-A758-9C4299BB419C}" srcOrd="1" destOrd="0" presId="urn:microsoft.com/office/officeart/2005/8/layout/cycle4"/>
    <dgm:cxn modelId="{029589D1-C95A-0B41-B81E-C07E5296E716}" type="presOf" srcId="{31FD25D8-DCEB-4A49-85CF-89734FED14B9}" destId="{BC45642D-1339-C945-A758-9C4299BB419C}" srcOrd="1" destOrd="1" presId="urn:microsoft.com/office/officeart/2005/8/layout/cycle4"/>
    <dgm:cxn modelId="{8F7A70D2-7FD3-9248-B833-6EA22C6A7E1A}" type="presOf" srcId="{59F790EE-57AC-DD40-9F3E-17C3E6EA39A6}" destId="{DA9226C2-4602-3F4C-99D8-8F883842201F}" srcOrd="0" destOrd="10" presId="urn:microsoft.com/office/officeart/2005/8/layout/cycle4"/>
    <dgm:cxn modelId="{D13472D2-3851-F84C-BBB4-4811C920D3F8}" type="presOf" srcId="{95346027-2E36-EE4F-86B5-4D087814F91A}" destId="{63357B90-F73B-EE48-8844-0FF74DF7F71A}" srcOrd="1" destOrd="2" presId="urn:microsoft.com/office/officeart/2005/8/layout/cycle4"/>
    <dgm:cxn modelId="{D1A61BDF-1FAF-A24E-9A92-E1027A76B4F7}" type="presOf" srcId="{C400A13D-656B-2945-9243-9B05C531E159}" destId="{63357B90-F73B-EE48-8844-0FF74DF7F71A}" srcOrd="1" destOrd="4" presId="urn:microsoft.com/office/officeart/2005/8/layout/cycle4"/>
    <dgm:cxn modelId="{F39895E1-5039-D141-A68F-07AAAE09F261}" type="presOf" srcId="{C6DEF960-9B60-7243-9A8C-5868A7F6E638}" destId="{DA9226C2-4602-3F4C-99D8-8F883842201F}" srcOrd="0" destOrd="7" presId="urn:microsoft.com/office/officeart/2005/8/layout/cycle4"/>
    <dgm:cxn modelId="{269E23E8-F6E6-5A48-A074-058C78C9229F}" type="presOf" srcId="{FB484918-84A7-A349-AF9D-D6EB2C6B82D9}" destId="{FC57DECD-1FEC-1448-BDD2-FFDB49147621}" srcOrd="1" destOrd="2" presId="urn:microsoft.com/office/officeart/2005/8/layout/cycle4"/>
    <dgm:cxn modelId="{DA4F4EE8-2810-EE4B-89F0-28BEC7D4AC58}" srcId="{B902FF8B-10B7-D547-AA31-30B6BE0708DB}" destId="{7F7B0398-0133-FB4E-BA26-BE33A4A6C747}" srcOrd="1" destOrd="0" parTransId="{31E77911-CA48-C14C-963E-FF13B4F7E07B}" sibTransId="{B6038CDD-BD10-084E-8137-9B5FF60AE8D6}"/>
    <dgm:cxn modelId="{BABE6CE8-4C36-9041-98FC-AE18BC9FC04D}" srcId="{23D4FB11-DA4E-5547-B351-8A404AC97AA0}" destId="{4D0DF79E-44F3-4D48-AC58-15767378CCCC}" srcOrd="4" destOrd="0" parTransId="{DD32FAA5-5D1F-9E4D-8C90-4CB4EA2BBA4F}" sibTransId="{D8EED22C-DF39-D548-B8BA-3129408DC496}"/>
    <dgm:cxn modelId="{ACB43CEB-E012-984F-AE67-16644B025379}" type="presOf" srcId="{C6DEF960-9B60-7243-9A8C-5868A7F6E638}" destId="{FC57DECD-1FEC-1448-BDD2-FFDB49147621}" srcOrd="1" destOrd="7" presId="urn:microsoft.com/office/officeart/2005/8/layout/cycle4"/>
    <dgm:cxn modelId="{C3C5FBEB-76C0-9A43-AC65-96BFE7F4AD7E}" type="presOf" srcId="{F6A580CA-CD96-954A-8AB0-71A16A549CE9}" destId="{63357B90-F73B-EE48-8844-0FF74DF7F71A}" srcOrd="1" destOrd="0" presId="urn:microsoft.com/office/officeart/2005/8/layout/cycle4"/>
    <dgm:cxn modelId="{CC136DEF-EE81-6340-98F2-A6B31342776E}" type="presOf" srcId="{8C48F20B-6543-7B4E-9CD3-C80138C12A8E}" destId="{BC45642D-1339-C945-A758-9C4299BB419C}" srcOrd="1" destOrd="5" presId="urn:microsoft.com/office/officeart/2005/8/layout/cycle4"/>
    <dgm:cxn modelId="{58DEF9EF-D778-A24D-A3E5-9C874F885774}" type="presOf" srcId="{95346027-2E36-EE4F-86B5-4D087814F91A}" destId="{71040AC5-C39B-C340-AFE2-14C9F8C74B91}" srcOrd="0" destOrd="2" presId="urn:microsoft.com/office/officeart/2005/8/layout/cycle4"/>
    <dgm:cxn modelId="{EA7420F2-1D17-A24C-8093-0F08ADF400CC}" type="presOf" srcId="{EDB082FF-5C80-FF4C-B54C-4345EA85BE85}" destId="{71040AC5-C39B-C340-AFE2-14C9F8C74B91}" srcOrd="0" destOrd="1" presId="urn:microsoft.com/office/officeart/2005/8/layout/cycle4"/>
    <dgm:cxn modelId="{81BDA9F3-468E-DF41-AB7F-D854585ECEC6}" srcId="{9FBC56A5-B1F3-C242-A1ED-74AE48FB6C30}" destId="{0BF79D71-9B91-2041-953F-F2A8FF19AF58}" srcOrd="4" destOrd="0" parTransId="{B2E04A58-6A5F-304D-89E8-1455E6D31CBB}" sibTransId="{60B2C59D-A64D-7A4D-9EDD-1911BB66A841}"/>
    <dgm:cxn modelId="{A92E20F5-FDFE-E843-ABB7-08940D92AA9F}" type="presOf" srcId="{C673D584-F826-C947-BF32-22E76077C576}" destId="{37D61D44-5C56-814E-9E4F-90FCFD934D59}" srcOrd="0" destOrd="6" presId="urn:microsoft.com/office/officeart/2005/8/layout/cycle4"/>
    <dgm:cxn modelId="{D24C0EF7-98D0-6449-859B-6150CE07FF2C}" type="presOf" srcId="{C3737230-C8BE-9849-B1DE-EF3E76585BB1}" destId="{BC45642D-1339-C945-A758-9C4299BB419C}" srcOrd="1" destOrd="6" presId="urn:microsoft.com/office/officeart/2005/8/layout/cycle4"/>
    <dgm:cxn modelId="{F8A0DEF8-ADAE-F242-BF6E-B10613C9719F}" type="presOf" srcId="{C400A13D-656B-2945-9243-9B05C531E159}" destId="{71040AC5-C39B-C340-AFE2-14C9F8C74B91}" srcOrd="0" destOrd="4" presId="urn:microsoft.com/office/officeart/2005/8/layout/cycle4"/>
    <dgm:cxn modelId="{516487F9-B9B6-D34E-A66B-C4CE7B912D2B}" srcId="{08222848-7717-B246-8065-06E140349477}" destId="{C400A13D-656B-2945-9243-9B05C531E159}" srcOrd="4" destOrd="0" parTransId="{5EE85EC1-5FAE-1E4A-8C2A-B33AAE53CE7A}" sibTransId="{4642612D-1928-E147-AAF5-ADF81EE33BFE}"/>
    <dgm:cxn modelId="{552FB8F9-0086-DB41-9814-4926385798DC}" srcId="{B902FF8B-10B7-D547-AA31-30B6BE0708DB}" destId="{9CC6E7E4-5B71-6942-BFA4-5A1668039768}" srcOrd="3" destOrd="0" parTransId="{768B0671-EEAC-0347-B48E-5A24C865D937}" sibTransId="{360DC2C2-DE15-8649-BA27-BF2095B403F7}"/>
    <dgm:cxn modelId="{FE206CFD-ECDF-3D4D-9BC3-0A3BD8AC26B0}" type="presOf" srcId="{F99A2A58-FAA6-8E41-98D0-C134C5C05AFC}" destId="{71040AC5-C39B-C340-AFE2-14C9F8C74B91}" srcOrd="0" destOrd="5" presId="urn:microsoft.com/office/officeart/2005/8/layout/cycle4"/>
    <dgm:cxn modelId="{17F8E5FE-2927-5F48-B078-E68CE270F68C}" type="presOf" srcId="{F99A2A58-FAA6-8E41-98D0-C134C5C05AFC}" destId="{63357B90-F73B-EE48-8844-0FF74DF7F71A}" srcOrd="1" destOrd="5" presId="urn:microsoft.com/office/officeart/2005/8/layout/cycle4"/>
    <dgm:cxn modelId="{6B6D87FF-34E4-D044-AC8C-1B2554AF28FD}" srcId="{B902FF8B-10B7-D547-AA31-30B6BE0708DB}" destId="{1CB8FE4A-1F15-A947-B626-3630DF318C4D}" srcOrd="6" destOrd="0" parTransId="{4CACBAE1-4F57-1F4C-BF12-47AE314DF8D4}" sibTransId="{CB42B91E-4BF1-4049-B3AF-126FC65E647B}"/>
    <dgm:cxn modelId="{7274BEFF-36C0-B946-B133-97186EF2CA1D}" type="presOf" srcId="{E8E0B969-1A7D-F543-BDF0-339BFE99710E}" destId="{37D61D44-5C56-814E-9E4F-90FCFD934D59}" srcOrd="0" destOrd="3" presId="urn:microsoft.com/office/officeart/2005/8/layout/cycle4"/>
    <dgm:cxn modelId="{A4C61198-CDF1-AF46-9FA3-3BE78C367B32}" type="presParOf" srcId="{358FAE36-D328-E748-A857-97A525AA621C}" destId="{1B9AB37A-A3F7-BE40-B877-5A8B9669CF0D}" srcOrd="0" destOrd="0" presId="urn:microsoft.com/office/officeart/2005/8/layout/cycle4"/>
    <dgm:cxn modelId="{50FAAAE2-02C0-F44D-A1F4-8845A166E4EE}" type="presParOf" srcId="{1B9AB37A-A3F7-BE40-B877-5A8B9669CF0D}" destId="{13061B6C-B60C-3149-AB0B-65281047E743}" srcOrd="0" destOrd="0" presId="urn:microsoft.com/office/officeart/2005/8/layout/cycle4"/>
    <dgm:cxn modelId="{F2F3FF24-8761-374C-B831-F6E4865C4B69}" type="presParOf" srcId="{13061B6C-B60C-3149-AB0B-65281047E743}" destId="{37D61D44-5C56-814E-9E4F-90FCFD934D59}" srcOrd="0" destOrd="0" presId="urn:microsoft.com/office/officeart/2005/8/layout/cycle4"/>
    <dgm:cxn modelId="{9684A642-92CB-2A46-B76B-0C8478A3167F}" type="presParOf" srcId="{13061B6C-B60C-3149-AB0B-65281047E743}" destId="{2A3EA1E5-21A5-3644-9823-452E711180B2}" srcOrd="1" destOrd="0" presId="urn:microsoft.com/office/officeart/2005/8/layout/cycle4"/>
    <dgm:cxn modelId="{7A3AA761-CA13-3742-BBAF-CB4D1108A32D}" type="presParOf" srcId="{1B9AB37A-A3F7-BE40-B877-5A8B9669CF0D}" destId="{9C7A4DEE-14F6-F749-AD8C-0F4D6F88D72D}" srcOrd="1" destOrd="0" presId="urn:microsoft.com/office/officeart/2005/8/layout/cycle4"/>
    <dgm:cxn modelId="{26C7EBCB-E331-0F48-A0A8-E1CC3BD27485}" type="presParOf" srcId="{9C7A4DEE-14F6-F749-AD8C-0F4D6F88D72D}" destId="{DA9226C2-4602-3F4C-99D8-8F883842201F}" srcOrd="0" destOrd="0" presId="urn:microsoft.com/office/officeart/2005/8/layout/cycle4"/>
    <dgm:cxn modelId="{467891A8-777E-8547-BBE0-3060B1F0874D}" type="presParOf" srcId="{9C7A4DEE-14F6-F749-AD8C-0F4D6F88D72D}" destId="{FC57DECD-1FEC-1448-BDD2-FFDB49147621}" srcOrd="1" destOrd="0" presId="urn:microsoft.com/office/officeart/2005/8/layout/cycle4"/>
    <dgm:cxn modelId="{8739EA4F-5661-FC48-B8F2-7D59FA62C31D}" type="presParOf" srcId="{1B9AB37A-A3F7-BE40-B877-5A8B9669CF0D}" destId="{3A1BD9C9-373D-3848-9D1D-7A0266C7EDCE}" srcOrd="2" destOrd="0" presId="urn:microsoft.com/office/officeart/2005/8/layout/cycle4"/>
    <dgm:cxn modelId="{C5D9D95A-BD92-3E4B-8CD4-A3E52436CB60}" type="presParOf" srcId="{3A1BD9C9-373D-3848-9D1D-7A0266C7EDCE}" destId="{71040AC5-C39B-C340-AFE2-14C9F8C74B91}" srcOrd="0" destOrd="0" presId="urn:microsoft.com/office/officeart/2005/8/layout/cycle4"/>
    <dgm:cxn modelId="{4AE7D998-5912-3F45-B3F6-69716E0775DA}" type="presParOf" srcId="{3A1BD9C9-373D-3848-9D1D-7A0266C7EDCE}" destId="{63357B90-F73B-EE48-8844-0FF74DF7F71A}" srcOrd="1" destOrd="0" presId="urn:microsoft.com/office/officeart/2005/8/layout/cycle4"/>
    <dgm:cxn modelId="{4734010A-CB92-6D41-8569-8A4BFE89FEF4}" type="presParOf" srcId="{1B9AB37A-A3F7-BE40-B877-5A8B9669CF0D}" destId="{2EF24D7E-CCA3-4340-BB5E-12B502EE8BAB}" srcOrd="3" destOrd="0" presId="urn:microsoft.com/office/officeart/2005/8/layout/cycle4"/>
    <dgm:cxn modelId="{2CD11586-A9BA-4749-B9EF-09543D6A9D6C}" type="presParOf" srcId="{2EF24D7E-CCA3-4340-BB5E-12B502EE8BAB}" destId="{B9C164F6-63E1-F64D-826B-13AF2946D908}" srcOrd="0" destOrd="0" presId="urn:microsoft.com/office/officeart/2005/8/layout/cycle4"/>
    <dgm:cxn modelId="{CFF901BC-EF29-EC49-BAF4-588018DC7CA6}" type="presParOf" srcId="{2EF24D7E-CCA3-4340-BB5E-12B502EE8BAB}" destId="{BC45642D-1339-C945-A758-9C4299BB419C}" srcOrd="1" destOrd="0" presId="urn:microsoft.com/office/officeart/2005/8/layout/cycle4"/>
    <dgm:cxn modelId="{3D992DCF-5442-EE46-84F6-F9494093C309}" type="presParOf" srcId="{1B9AB37A-A3F7-BE40-B877-5A8B9669CF0D}" destId="{5FCEB9CF-394E-1D44-91C4-B7F1B5E8E12D}" srcOrd="4" destOrd="0" presId="urn:microsoft.com/office/officeart/2005/8/layout/cycle4"/>
    <dgm:cxn modelId="{6DF65BC3-B682-9140-8843-E6597A018DB0}" type="presParOf" srcId="{358FAE36-D328-E748-A857-97A525AA621C}" destId="{59D6DD1D-28B1-E34C-BC39-DEF0906337F6}" srcOrd="1" destOrd="0" presId="urn:microsoft.com/office/officeart/2005/8/layout/cycle4"/>
    <dgm:cxn modelId="{07858A2C-ADAE-D946-A3CB-EBFB82D9D198}" type="presParOf" srcId="{59D6DD1D-28B1-E34C-BC39-DEF0906337F6}" destId="{74632390-E589-2A4A-94F1-00662E329180}" srcOrd="0" destOrd="0" presId="urn:microsoft.com/office/officeart/2005/8/layout/cycle4"/>
    <dgm:cxn modelId="{6F8561EE-7276-1C4C-8184-65CE466A8770}" type="presParOf" srcId="{59D6DD1D-28B1-E34C-BC39-DEF0906337F6}" destId="{84415316-0404-5E45-A592-8CC018239DA4}" srcOrd="1" destOrd="0" presId="urn:microsoft.com/office/officeart/2005/8/layout/cycle4"/>
    <dgm:cxn modelId="{16B57642-FF38-1F49-ABEC-CACFBECC1BAA}" type="presParOf" srcId="{59D6DD1D-28B1-E34C-BC39-DEF0906337F6}" destId="{BFDBA520-6BA6-E141-B93C-C637FEC015A6}" srcOrd="2" destOrd="0" presId="urn:microsoft.com/office/officeart/2005/8/layout/cycle4"/>
    <dgm:cxn modelId="{8166EF93-9799-974C-8224-9FAC9E2D271A}" type="presParOf" srcId="{59D6DD1D-28B1-E34C-BC39-DEF0906337F6}" destId="{FC72DF84-DD51-A345-9A5B-E9EF00976FE3}" srcOrd="3" destOrd="0" presId="urn:microsoft.com/office/officeart/2005/8/layout/cycle4"/>
    <dgm:cxn modelId="{3FB72C94-10BE-6445-8515-7A6A6BDAE207}" type="presParOf" srcId="{59D6DD1D-28B1-E34C-BC39-DEF0906337F6}" destId="{2E955DAE-1C9B-1D4F-A89D-5055BFA3B36F}" srcOrd="4" destOrd="0" presId="urn:microsoft.com/office/officeart/2005/8/layout/cycle4"/>
    <dgm:cxn modelId="{E0C332DC-2149-2F47-B4DE-E80895A38DA1}" type="presParOf" srcId="{358FAE36-D328-E748-A857-97A525AA621C}" destId="{BAAC4C7B-027D-DD46-9DAF-2DB939344395}" srcOrd="2" destOrd="0" presId="urn:microsoft.com/office/officeart/2005/8/layout/cycle4"/>
    <dgm:cxn modelId="{EC37FD7E-FE66-0949-9714-D0F85C263B4D}" type="presParOf" srcId="{358FAE36-D328-E748-A857-97A525AA621C}" destId="{8B40E30F-19EB-364D-BE6B-C8075FA81B0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0F84E-B4C2-DF44-BDFF-8E5D2927CEE3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18A6E8BA-6409-5C42-8468-A9C39B5479A0}">
      <dgm:prSet phldrT="[Text]"/>
      <dgm:spPr/>
      <dgm:t>
        <a:bodyPr/>
        <a:lstStyle/>
        <a:p>
          <a:r>
            <a:rPr lang="sk-SK" dirty="0"/>
            <a:t>1</a:t>
          </a:r>
        </a:p>
      </dgm:t>
    </dgm:pt>
    <dgm:pt modelId="{BAF307DC-366B-4941-8A2D-DA04DB6A82D9}" type="parTrans" cxnId="{E929EA03-0CAA-384F-BC96-A60BB30C3E44}">
      <dgm:prSet/>
      <dgm:spPr/>
      <dgm:t>
        <a:bodyPr/>
        <a:lstStyle/>
        <a:p>
          <a:endParaRPr lang="sk-SK"/>
        </a:p>
      </dgm:t>
    </dgm:pt>
    <dgm:pt modelId="{42DDDCE7-7AC5-4340-B178-8CDC24CACF80}" type="sibTrans" cxnId="{E929EA03-0CAA-384F-BC96-A60BB30C3E44}">
      <dgm:prSet/>
      <dgm:spPr/>
      <dgm:t>
        <a:bodyPr/>
        <a:lstStyle/>
        <a:p>
          <a:endParaRPr lang="sk-SK"/>
        </a:p>
      </dgm:t>
    </dgm:pt>
    <dgm:pt modelId="{6E216895-F47E-1B43-B1D5-D9DA940073E3}">
      <dgm:prSet phldrT="[Text]"/>
      <dgm:spPr/>
      <dgm:t>
        <a:bodyPr/>
        <a:lstStyle/>
        <a:p>
          <a:r>
            <a:rPr lang="sk-SK" dirty="0">
              <a:solidFill>
                <a:schemeClr val="tx1"/>
              </a:solidFill>
            </a:rPr>
            <a:t>priblížiť ideu a vyzdvihnúť potenciál </a:t>
          </a:r>
          <a:r>
            <a:rPr lang="sk-SK" dirty="0" err="1">
              <a:solidFill>
                <a:schemeClr val="tx1"/>
              </a:solidFill>
            </a:rPr>
            <a:t>Sprinzlovho</a:t>
          </a:r>
          <a:r>
            <a:rPr lang="sk-SK" dirty="0">
              <a:solidFill>
                <a:schemeClr val="tx1"/>
              </a:solidFill>
            </a:rPr>
            <a:t> majera verejnosti a vytvoriť tak podklad pre samosprávu, štátne inštitúcie, verejné podniky a ďalších aktérov v území na plánovanie, projektovanie, udržateľný a ekologický manažment, ako i rozvoj prírodného prostredia v Bratislave. uchovávanie tradícií a vytváranie kvalitných služieb. Pre rodiny s deťmi, seniorov, ale i širokú verejnosť</a:t>
          </a:r>
        </a:p>
      </dgm:t>
    </dgm:pt>
    <dgm:pt modelId="{47C008ED-16DA-EB45-B721-F4E3E694DC70}" type="parTrans" cxnId="{E31FD69B-4690-1448-8789-EDB5DD271240}">
      <dgm:prSet/>
      <dgm:spPr/>
      <dgm:t>
        <a:bodyPr/>
        <a:lstStyle/>
        <a:p>
          <a:endParaRPr lang="sk-SK"/>
        </a:p>
      </dgm:t>
    </dgm:pt>
    <dgm:pt modelId="{03822141-566B-0A4D-8FE5-3AA350D705E2}" type="sibTrans" cxnId="{E31FD69B-4690-1448-8789-EDB5DD271240}">
      <dgm:prSet/>
      <dgm:spPr/>
      <dgm:t>
        <a:bodyPr/>
        <a:lstStyle/>
        <a:p>
          <a:endParaRPr lang="sk-SK"/>
        </a:p>
      </dgm:t>
    </dgm:pt>
    <dgm:pt modelId="{1003A6E3-FC9A-E346-9B7F-7B4E9DC2660C}">
      <dgm:prSet phldrT="[Text]"/>
      <dgm:spPr/>
      <dgm:t>
        <a:bodyPr/>
        <a:lstStyle/>
        <a:p>
          <a:r>
            <a:rPr lang="sk-SK" dirty="0"/>
            <a:t>2</a:t>
          </a:r>
        </a:p>
      </dgm:t>
    </dgm:pt>
    <dgm:pt modelId="{B98B1721-536C-F945-AE3C-CA113F2DF9E0}" type="parTrans" cxnId="{8642E51F-A23F-C44D-A74B-FF3E088BC8CA}">
      <dgm:prSet/>
      <dgm:spPr/>
      <dgm:t>
        <a:bodyPr/>
        <a:lstStyle/>
        <a:p>
          <a:endParaRPr lang="sk-SK"/>
        </a:p>
      </dgm:t>
    </dgm:pt>
    <dgm:pt modelId="{4F8F877B-EAB5-8E42-B8BC-D142BBC0B237}" type="sibTrans" cxnId="{8642E51F-A23F-C44D-A74B-FF3E088BC8CA}">
      <dgm:prSet/>
      <dgm:spPr/>
      <dgm:t>
        <a:bodyPr/>
        <a:lstStyle/>
        <a:p>
          <a:endParaRPr lang="sk-SK"/>
        </a:p>
      </dgm:t>
    </dgm:pt>
    <dgm:pt modelId="{03F59E3D-EBDB-AB4B-BFC9-B3D08A3B05A5}">
      <dgm:prSet phldrT="[Text]"/>
      <dgm:spPr/>
      <dgm:t>
        <a:bodyPr/>
        <a:lstStyle/>
        <a:p>
          <a:r>
            <a:rPr lang="sk-SK" dirty="0">
              <a:solidFill>
                <a:schemeClr val="tx1"/>
              </a:solidFill>
            </a:rPr>
            <a:t>budú vytvorené návrhy na nový manažment </a:t>
          </a:r>
          <a:r>
            <a:rPr lang="sk-SK" dirty="0" err="1">
              <a:solidFill>
                <a:schemeClr val="tx1"/>
              </a:solidFill>
            </a:rPr>
            <a:t>Sprinzlovho</a:t>
          </a:r>
          <a:r>
            <a:rPr lang="sk-SK" dirty="0">
              <a:solidFill>
                <a:schemeClr val="tx1"/>
              </a:solidFill>
            </a:rPr>
            <a:t> majera vo vzťahu k rozvoju športu a podpore voľnočasových aktivít, k rozvoju cestovného ruchu a obnove tradičného hospodárenia </a:t>
          </a:r>
        </a:p>
      </dgm:t>
    </dgm:pt>
    <dgm:pt modelId="{CC5CFE22-4234-AC4A-A4A7-4FDF22CFAD49}" type="parTrans" cxnId="{F47ED1A6-30D5-3649-B80E-381B558AED12}">
      <dgm:prSet/>
      <dgm:spPr/>
      <dgm:t>
        <a:bodyPr/>
        <a:lstStyle/>
        <a:p>
          <a:endParaRPr lang="sk-SK"/>
        </a:p>
      </dgm:t>
    </dgm:pt>
    <dgm:pt modelId="{40DF7297-DF1D-EF44-93B4-36B5580D3D29}" type="sibTrans" cxnId="{F47ED1A6-30D5-3649-B80E-381B558AED12}">
      <dgm:prSet/>
      <dgm:spPr/>
      <dgm:t>
        <a:bodyPr/>
        <a:lstStyle/>
        <a:p>
          <a:endParaRPr lang="sk-SK"/>
        </a:p>
      </dgm:t>
    </dgm:pt>
    <dgm:pt modelId="{4760D247-3CFC-1248-90BB-966B8223986E}">
      <dgm:prSet phldrT="[Text]"/>
      <dgm:spPr/>
      <dgm:t>
        <a:bodyPr/>
        <a:lstStyle/>
        <a:p>
          <a:r>
            <a:rPr lang="sk-SK" dirty="0"/>
            <a:t>3</a:t>
          </a:r>
        </a:p>
      </dgm:t>
    </dgm:pt>
    <dgm:pt modelId="{E9ABC267-E098-C542-B45E-8ECD114E7C82}" type="parTrans" cxnId="{ADCAE3EF-3DB0-FF44-93E3-396E9B476A9A}">
      <dgm:prSet/>
      <dgm:spPr/>
      <dgm:t>
        <a:bodyPr/>
        <a:lstStyle/>
        <a:p>
          <a:endParaRPr lang="sk-SK"/>
        </a:p>
      </dgm:t>
    </dgm:pt>
    <dgm:pt modelId="{855FCF83-87B6-A04A-8124-38BC0EAC33E8}" type="sibTrans" cxnId="{ADCAE3EF-3DB0-FF44-93E3-396E9B476A9A}">
      <dgm:prSet/>
      <dgm:spPr/>
      <dgm:t>
        <a:bodyPr/>
        <a:lstStyle/>
        <a:p>
          <a:endParaRPr lang="sk-SK"/>
        </a:p>
      </dgm:t>
    </dgm:pt>
    <dgm:pt modelId="{D2A42694-748D-DF46-AB3C-AE4F3A114207}">
      <dgm:prSet phldrT="[Text]"/>
      <dgm:spPr/>
      <dgm:t>
        <a:bodyPr/>
        <a:lstStyle/>
        <a:p>
          <a:r>
            <a:rPr lang="sk-SK" dirty="0">
              <a:solidFill>
                <a:schemeClr val="tx1"/>
              </a:solidFill>
            </a:rPr>
            <a:t>Výsledkom projektu bude taktiež posilnenie záujmu verejnosti o lokalitu, budovanie vzťahu ku komunite a </a:t>
          </a:r>
          <a:r>
            <a:rPr lang="sk-SK" dirty="0" err="1">
              <a:solidFill>
                <a:schemeClr val="tx1"/>
              </a:solidFill>
            </a:rPr>
            <a:t>znovunaštartovanie</a:t>
          </a:r>
          <a:r>
            <a:rPr lang="sk-SK" dirty="0">
              <a:solidFill>
                <a:schemeClr val="tx1"/>
              </a:solidFill>
            </a:rPr>
            <a:t> </a:t>
          </a:r>
          <a:r>
            <a:rPr lang="sk-SK" dirty="0" err="1">
              <a:solidFill>
                <a:schemeClr val="tx1"/>
              </a:solidFill>
            </a:rPr>
            <a:t>participatívneho</a:t>
          </a:r>
          <a:r>
            <a:rPr lang="sk-SK" dirty="0">
              <a:solidFill>
                <a:schemeClr val="tx1"/>
              </a:solidFill>
            </a:rPr>
            <a:t> procesu. </a:t>
          </a:r>
        </a:p>
      </dgm:t>
    </dgm:pt>
    <dgm:pt modelId="{83E69569-2D27-C146-991F-DE6D6A51E4AB}" type="parTrans" cxnId="{A9DF6619-69FC-1E43-8160-DC3E4BA9B6F7}">
      <dgm:prSet/>
      <dgm:spPr/>
      <dgm:t>
        <a:bodyPr/>
        <a:lstStyle/>
        <a:p>
          <a:endParaRPr lang="sk-SK"/>
        </a:p>
      </dgm:t>
    </dgm:pt>
    <dgm:pt modelId="{71755FCF-E1F0-4748-A598-BC560457EDF6}" type="sibTrans" cxnId="{A9DF6619-69FC-1E43-8160-DC3E4BA9B6F7}">
      <dgm:prSet/>
      <dgm:spPr/>
      <dgm:t>
        <a:bodyPr/>
        <a:lstStyle/>
        <a:p>
          <a:endParaRPr lang="sk-SK"/>
        </a:p>
      </dgm:t>
    </dgm:pt>
    <dgm:pt modelId="{C6736E0C-B192-324A-97F9-EAA81E38CB6D}" type="pres">
      <dgm:prSet presAssocID="{8660F84E-B4C2-DF44-BDFF-8E5D2927CEE3}" presName="linearFlow" presStyleCnt="0">
        <dgm:presLayoutVars>
          <dgm:dir/>
          <dgm:animLvl val="lvl"/>
          <dgm:resizeHandles val="exact"/>
        </dgm:presLayoutVars>
      </dgm:prSet>
      <dgm:spPr/>
    </dgm:pt>
    <dgm:pt modelId="{BEEC0173-1B7A-4E4B-BB81-C1F1A435D33D}" type="pres">
      <dgm:prSet presAssocID="{18A6E8BA-6409-5C42-8468-A9C39B5479A0}" presName="composite" presStyleCnt="0"/>
      <dgm:spPr/>
    </dgm:pt>
    <dgm:pt modelId="{F5870F24-40E3-E04D-A586-31821503E93C}" type="pres">
      <dgm:prSet presAssocID="{18A6E8BA-6409-5C42-8468-A9C39B5479A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46F509F-DB8A-ED44-A61D-0662A42DB06A}" type="pres">
      <dgm:prSet presAssocID="{18A6E8BA-6409-5C42-8468-A9C39B5479A0}" presName="descendantText" presStyleLbl="alignAcc1" presStyleIdx="0" presStyleCnt="3">
        <dgm:presLayoutVars>
          <dgm:bulletEnabled val="1"/>
        </dgm:presLayoutVars>
      </dgm:prSet>
      <dgm:spPr/>
    </dgm:pt>
    <dgm:pt modelId="{C4DF788C-D5EE-E94C-AC2D-2F7EB5BEE4B5}" type="pres">
      <dgm:prSet presAssocID="{42DDDCE7-7AC5-4340-B178-8CDC24CACF80}" presName="sp" presStyleCnt="0"/>
      <dgm:spPr/>
    </dgm:pt>
    <dgm:pt modelId="{A59D002E-3A04-D04A-82FC-FB6317AC3354}" type="pres">
      <dgm:prSet presAssocID="{1003A6E3-FC9A-E346-9B7F-7B4E9DC2660C}" presName="composite" presStyleCnt="0"/>
      <dgm:spPr/>
    </dgm:pt>
    <dgm:pt modelId="{FFE6ECCB-EEB4-0E49-A1C5-0B7E76D67E27}" type="pres">
      <dgm:prSet presAssocID="{1003A6E3-FC9A-E346-9B7F-7B4E9DC2660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15B76F7-53E3-4D49-8058-7D717B9CA173}" type="pres">
      <dgm:prSet presAssocID="{1003A6E3-FC9A-E346-9B7F-7B4E9DC2660C}" presName="descendantText" presStyleLbl="alignAcc1" presStyleIdx="1" presStyleCnt="3">
        <dgm:presLayoutVars>
          <dgm:bulletEnabled val="1"/>
        </dgm:presLayoutVars>
      </dgm:prSet>
      <dgm:spPr/>
    </dgm:pt>
    <dgm:pt modelId="{BD1C2D73-DEF8-6543-A3FA-9CE81128DA0C}" type="pres">
      <dgm:prSet presAssocID="{4F8F877B-EAB5-8E42-B8BC-D142BBC0B237}" presName="sp" presStyleCnt="0"/>
      <dgm:spPr/>
    </dgm:pt>
    <dgm:pt modelId="{57B8580A-A3D7-F949-BC56-F473B2A65960}" type="pres">
      <dgm:prSet presAssocID="{4760D247-3CFC-1248-90BB-966B8223986E}" presName="composite" presStyleCnt="0"/>
      <dgm:spPr/>
    </dgm:pt>
    <dgm:pt modelId="{81650793-264F-0F47-AE5D-39F95264B90D}" type="pres">
      <dgm:prSet presAssocID="{4760D247-3CFC-1248-90BB-966B8223986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BD63FBC-77DE-4E43-847F-BAF8E4FF359E}" type="pres">
      <dgm:prSet presAssocID="{4760D247-3CFC-1248-90BB-966B8223986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929EA03-0CAA-384F-BC96-A60BB30C3E44}" srcId="{8660F84E-B4C2-DF44-BDFF-8E5D2927CEE3}" destId="{18A6E8BA-6409-5C42-8468-A9C39B5479A0}" srcOrd="0" destOrd="0" parTransId="{BAF307DC-366B-4941-8A2D-DA04DB6A82D9}" sibTransId="{42DDDCE7-7AC5-4340-B178-8CDC24CACF80}"/>
    <dgm:cxn modelId="{BF31F40A-23D6-F845-ACF0-14F382DA7A50}" type="presOf" srcId="{6E216895-F47E-1B43-B1D5-D9DA940073E3}" destId="{B46F509F-DB8A-ED44-A61D-0662A42DB06A}" srcOrd="0" destOrd="0" presId="urn:microsoft.com/office/officeart/2005/8/layout/chevron2"/>
    <dgm:cxn modelId="{4F440E0F-545A-A040-B232-6F295CFF49AB}" type="presOf" srcId="{D2A42694-748D-DF46-AB3C-AE4F3A114207}" destId="{6BD63FBC-77DE-4E43-847F-BAF8E4FF359E}" srcOrd="0" destOrd="0" presId="urn:microsoft.com/office/officeart/2005/8/layout/chevron2"/>
    <dgm:cxn modelId="{A9DF6619-69FC-1E43-8160-DC3E4BA9B6F7}" srcId="{4760D247-3CFC-1248-90BB-966B8223986E}" destId="{D2A42694-748D-DF46-AB3C-AE4F3A114207}" srcOrd="0" destOrd="0" parTransId="{83E69569-2D27-C146-991F-DE6D6A51E4AB}" sibTransId="{71755FCF-E1F0-4748-A598-BC560457EDF6}"/>
    <dgm:cxn modelId="{8642E51F-A23F-C44D-A74B-FF3E088BC8CA}" srcId="{8660F84E-B4C2-DF44-BDFF-8E5D2927CEE3}" destId="{1003A6E3-FC9A-E346-9B7F-7B4E9DC2660C}" srcOrd="1" destOrd="0" parTransId="{B98B1721-536C-F945-AE3C-CA113F2DF9E0}" sibTransId="{4F8F877B-EAB5-8E42-B8BC-D142BBC0B237}"/>
    <dgm:cxn modelId="{FD96F074-1D87-FB49-A2D1-F0BA9D5B032B}" type="presOf" srcId="{03F59E3D-EBDB-AB4B-BFC9-B3D08A3B05A5}" destId="{A15B76F7-53E3-4D49-8058-7D717B9CA173}" srcOrd="0" destOrd="0" presId="urn:microsoft.com/office/officeart/2005/8/layout/chevron2"/>
    <dgm:cxn modelId="{0955327A-392A-2644-BFFF-B30CFC50345B}" type="presOf" srcId="{18A6E8BA-6409-5C42-8468-A9C39B5479A0}" destId="{F5870F24-40E3-E04D-A586-31821503E93C}" srcOrd="0" destOrd="0" presId="urn:microsoft.com/office/officeart/2005/8/layout/chevron2"/>
    <dgm:cxn modelId="{3E185B8A-DD21-8B4E-822A-2E0C9F40DF96}" type="presOf" srcId="{1003A6E3-FC9A-E346-9B7F-7B4E9DC2660C}" destId="{FFE6ECCB-EEB4-0E49-A1C5-0B7E76D67E27}" srcOrd="0" destOrd="0" presId="urn:microsoft.com/office/officeart/2005/8/layout/chevron2"/>
    <dgm:cxn modelId="{E31FD69B-4690-1448-8789-EDB5DD271240}" srcId="{18A6E8BA-6409-5C42-8468-A9C39B5479A0}" destId="{6E216895-F47E-1B43-B1D5-D9DA940073E3}" srcOrd="0" destOrd="0" parTransId="{47C008ED-16DA-EB45-B721-F4E3E694DC70}" sibTransId="{03822141-566B-0A4D-8FE5-3AA350D705E2}"/>
    <dgm:cxn modelId="{F47ED1A6-30D5-3649-B80E-381B558AED12}" srcId="{1003A6E3-FC9A-E346-9B7F-7B4E9DC2660C}" destId="{03F59E3D-EBDB-AB4B-BFC9-B3D08A3B05A5}" srcOrd="0" destOrd="0" parTransId="{CC5CFE22-4234-AC4A-A4A7-4FDF22CFAD49}" sibTransId="{40DF7297-DF1D-EF44-93B4-36B5580D3D29}"/>
    <dgm:cxn modelId="{9B957AD4-1288-6349-93FF-C324B02B3D94}" type="presOf" srcId="{4760D247-3CFC-1248-90BB-966B8223986E}" destId="{81650793-264F-0F47-AE5D-39F95264B90D}" srcOrd="0" destOrd="0" presId="urn:microsoft.com/office/officeart/2005/8/layout/chevron2"/>
    <dgm:cxn modelId="{ADCAE3EF-3DB0-FF44-93E3-396E9B476A9A}" srcId="{8660F84E-B4C2-DF44-BDFF-8E5D2927CEE3}" destId="{4760D247-3CFC-1248-90BB-966B8223986E}" srcOrd="2" destOrd="0" parTransId="{E9ABC267-E098-C542-B45E-8ECD114E7C82}" sibTransId="{855FCF83-87B6-A04A-8124-38BC0EAC33E8}"/>
    <dgm:cxn modelId="{6D66EBF0-24C8-E04E-A90C-438503F029CD}" type="presOf" srcId="{8660F84E-B4C2-DF44-BDFF-8E5D2927CEE3}" destId="{C6736E0C-B192-324A-97F9-EAA81E38CB6D}" srcOrd="0" destOrd="0" presId="urn:microsoft.com/office/officeart/2005/8/layout/chevron2"/>
    <dgm:cxn modelId="{747D7655-93E9-4447-9046-C4995B3C1790}" type="presParOf" srcId="{C6736E0C-B192-324A-97F9-EAA81E38CB6D}" destId="{BEEC0173-1B7A-4E4B-BB81-C1F1A435D33D}" srcOrd="0" destOrd="0" presId="urn:microsoft.com/office/officeart/2005/8/layout/chevron2"/>
    <dgm:cxn modelId="{BD2DE014-F447-BD4B-8566-B1039216145E}" type="presParOf" srcId="{BEEC0173-1B7A-4E4B-BB81-C1F1A435D33D}" destId="{F5870F24-40E3-E04D-A586-31821503E93C}" srcOrd="0" destOrd="0" presId="urn:microsoft.com/office/officeart/2005/8/layout/chevron2"/>
    <dgm:cxn modelId="{275A0FCE-CE05-A14E-A847-FDAD4871F65E}" type="presParOf" srcId="{BEEC0173-1B7A-4E4B-BB81-C1F1A435D33D}" destId="{B46F509F-DB8A-ED44-A61D-0662A42DB06A}" srcOrd="1" destOrd="0" presId="urn:microsoft.com/office/officeart/2005/8/layout/chevron2"/>
    <dgm:cxn modelId="{440C35C4-F6CB-674E-8141-DC37E5E19016}" type="presParOf" srcId="{C6736E0C-B192-324A-97F9-EAA81E38CB6D}" destId="{C4DF788C-D5EE-E94C-AC2D-2F7EB5BEE4B5}" srcOrd="1" destOrd="0" presId="urn:microsoft.com/office/officeart/2005/8/layout/chevron2"/>
    <dgm:cxn modelId="{14E89F5D-7E45-8543-86CD-C9C315FEBFF0}" type="presParOf" srcId="{C6736E0C-B192-324A-97F9-EAA81E38CB6D}" destId="{A59D002E-3A04-D04A-82FC-FB6317AC3354}" srcOrd="2" destOrd="0" presId="urn:microsoft.com/office/officeart/2005/8/layout/chevron2"/>
    <dgm:cxn modelId="{DEB6A054-28F4-0243-9AF7-91EF30EE072B}" type="presParOf" srcId="{A59D002E-3A04-D04A-82FC-FB6317AC3354}" destId="{FFE6ECCB-EEB4-0E49-A1C5-0B7E76D67E27}" srcOrd="0" destOrd="0" presId="urn:microsoft.com/office/officeart/2005/8/layout/chevron2"/>
    <dgm:cxn modelId="{6CA13C35-B5C5-BE4B-8229-21842C1C06AF}" type="presParOf" srcId="{A59D002E-3A04-D04A-82FC-FB6317AC3354}" destId="{A15B76F7-53E3-4D49-8058-7D717B9CA173}" srcOrd="1" destOrd="0" presId="urn:microsoft.com/office/officeart/2005/8/layout/chevron2"/>
    <dgm:cxn modelId="{DE6FC343-3463-AE47-AC55-0DD7C9BEBE9D}" type="presParOf" srcId="{C6736E0C-B192-324A-97F9-EAA81E38CB6D}" destId="{BD1C2D73-DEF8-6543-A3FA-9CE81128DA0C}" srcOrd="3" destOrd="0" presId="urn:microsoft.com/office/officeart/2005/8/layout/chevron2"/>
    <dgm:cxn modelId="{1D51FC96-D4E3-334C-896F-CB34DEB16518}" type="presParOf" srcId="{C6736E0C-B192-324A-97F9-EAA81E38CB6D}" destId="{57B8580A-A3D7-F949-BC56-F473B2A65960}" srcOrd="4" destOrd="0" presId="urn:microsoft.com/office/officeart/2005/8/layout/chevron2"/>
    <dgm:cxn modelId="{6DE03515-5DE4-BA46-BFD9-54B748887057}" type="presParOf" srcId="{57B8580A-A3D7-F949-BC56-F473B2A65960}" destId="{81650793-264F-0F47-AE5D-39F95264B90D}" srcOrd="0" destOrd="0" presId="urn:microsoft.com/office/officeart/2005/8/layout/chevron2"/>
    <dgm:cxn modelId="{9585A14D-6260-5F40-B9B3-63B0AE39FFA4}" type="presParOf" srcId="{57B8580A-A3D7-F949-BC56-F473B2A65960}" destId="{6BD63FBC-77DE-4E43-847F-BAF8E4FF359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65A81B-B0EA-9D4E-BA01-2EA8D753FB0C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8F4D95F6-91DD-ED43-81E6-8579B065DA79}">
      <dgm:prSet phldrT="[Text]"/>
      <dgm:spPr/>
      <dgm:t>
        <a:bodyPr/>
        <a:lstStyle/>
        <a:p>
          <a:r>
            <a:rPr lang="sk-SK" dirty="0"/>
            <a:t>Samospráva</a:t>
          </a:r>
        </a:p>
      </dgm:t>
    </dgm:pt>
    <dgm:pt modelId="{858EBDE1-CC63-C84A-9666-82AA314C119E}" type="parTrans" cxnId="{1A12C3D1-3272-9E4A-A417-D8A0FFB5C0E2}">
      <dgm:prSet/>
      <dgm:spPr/>
      <dgm:t>
        <a:bodyPr/>
        <a:lstStyle/>
        <a:p>
          <a:endParaRPr lang="sk-SK"/>
        </a:p>
      </dgm:t>
    </dgm:pt>
    <dgm:pt modelId="{8BE6B8E2-6783-E146-9E32-E75665F3D8D7}" type="sibTrans" cxnId="{1A12C3D1-3272-9E4A-A417-D8A0FFB5C0E2}">
      <dgm:prSet/>
      <dgm:spPr/>
      <dgm:t>
        <a:bodyPr/>
        <a:lstStyle/>
        <a:p>
          <a:endParaRPr lang="sk-SK"/>
        </a:p>
      </dgm:t>
    </dgm:pt>
    <dgm:pt modelId="{7070F32E-3583-DF4B-9679-6FB71E4CDF04}">
      <dgm:prSet phldrT="[Text]"/>
      <dgm:spPr/>
      <dgm:t>
        <a:bodyPr/>
        <a:lstStyle/>
        <a:p>
          <a:r>
            <a:rPr lang="sk-SK" dirty="0"/>
            <a:t>Užívatelia služieb</a:t>
          </a:r>
        </a:p>
      </dgm:t>
    </dgm:pt>
    <dgm:pt modelId="{C62F3E31-43FD-A345-86F4-21D0614D14D4}" type="parTrans" cxnId="{EE3DF041-A683-9945-AC43-5C5941551636}">
      <dgm:prSet/>
      <dgm:spPr/>
      <dgm:t>
        <a:bodyPr/>
        <a:lstStyle/>
        <a:p>
          <a:endParaRPr lang="sk-SK"/>
        </a:p>
      </dgm:t>
    </dgm:pt>
    <dgm:pt modelId="{0892A196-C799-4D49-9F19-B978CD734D8C}" type="sibTrans" cxnId="{EE3DF041-A683-9945-AC43-5C5941551636}">
      <dgm:prSet/>
      <dgm:spPr/>
      <dgm:t>
        <a:bodyPr/>
        <a:lstStyle/>
        <a:p>
          <a:endParaRPr lang="sk-SK"/>
        </a:p>
      </dgm:t>
    </dgm:pt>
    <dgm:pt modelId="{1A009449-FD70-B048-B68C-F224F93B7754}">
      <dgm:prSet phldrT="[Text]"/>
      <dgm:spPr/>
      <dgm:t>
        <a:bodyPr/>
        <a:lstStyle/>
        <a:p>
          <a:r>
            <a:rPr lang="sk-SK" dirty="0"/>
            <a:t>Obyvatelia</a:t>
          </a:r>
        </a:p>
      </dgm:t>
    </dgm:pt>
    <dgm:pt modelId="{282451D9-88B8-4147-BD8B-AAEFD66F54FA}" type="parTrans" cxnId="{7F9E7282-E2E1-0A43-8B13-6B0D9F570F1B}">
      <dgm:prSet/>
      <dgm:spPr/>
      <dgm:t>
        <a:bodyPr/>
        <a:lstStyle/>
        <a:p>
          <a:endParaRPr lang="sk-SK"/>
        </a:p>
      </dgm:t>
    </dgm:pt>
    <dgm:pt modelId="{64AEA2E1-214D-7945-865A-7AE25B8237A3}" type="sibTrans" cxnId="{7F9E7282-E2E1-0A43-8B13-6B0D9F570F1B}">
      <dgm:prSet/>
      <dgm:spPr/>
      <dgm:t>
        <a:bodyPr/>
        <a:lstStyle/>
        <a:p>
          <a:endParaRPr lang="sk-SK"/>
        </a:p>
      </dgm:t>
    </dgm:pt>
    <dgm:pt modelId="{C2C2C951-BEBC-B348-9F1F-15916CAC6E2E}">
      <dgm:prSet phldrT="[Text]"/>
      <dgm:spPr/>
      <dgm:t>
        <a:bodyPr/>
        <a:lstStyle/>
        <a:p>
          <a:r>
            <a:rPr lang="sk-SK" dirty="0"/>
            <a:t>Školy</a:t>
          </a:r>
        </a:p>
      </dgm:t>
    </dgm:pt>
    <dgm:pt modelId="{7310A1F6-1819-B243-89E2-13286490E315}" type="parTrans" cxnId="{2DE33C73-2506-714B-98AE-46088B71B49D}">
      <dgm:prSet/>
      <dgm:spPr/>
      <dgm:t>
        <a:bodyPr/>
        <a:lstStyle/>
        <a:p>
          <a:endParaRPr lang="sk-SK"/>
        </a:p>
      </dgm:t>
    </dgm:pt>
    <dgm:pt modelId="{BBF883AE-8984-5741-93D6-EEAB8413879A}" type="sibTrans" cxnId="{2DE33C73-2506-714B-98AE-46088B71B49D}">
      <dgm:prSet/>
      <dgm:spPr/>
      <dgm:t>
        <a:bodyPr/>
        <a:lstStyle/>
        <a:p>
          <a:endParaRPr lang="sk-SK"/>
        </a:p>
      </dgm:t>
    </dgm:pt>
    <dgm:pt modelId="{E889B886-44D4-DF41-AC9F-3FF6CEE4E8D7}">
      <dgm:prSet phldrT="[Text]"/>
      <dgm:spPr/>
      <dgm:t>
        <a:bodyPr/>
        <a:lstStyle/>
        <a:p>
          <a:r>
            <a:rPr lang="sk-SK" dirty="0" err="1"/>
            <a:t>Podniikateľské</a:t>
          </a:r>
          <a:r>
            <a:rPr lang="sk-SK" dirty="0"/>
            <a:t> </a:t>
          </a:r>
        </a:p>
        <a:p>
          <a:r>
            <a:rPr lang="sk-SK" dirty="0"/>
            <a:t>subjekty</a:t>
          </a:r>
        </a:p>
      </dgm:t>
    </dgm:pt>
    <dgm:pt modelId="{F191A2B1-E1E7-3645-85A5-EC4977019C4B}" type="parTrans" cxnId="{2B26E26A-5129-9746-9C12-610374E9FAE8}">
      <dgm:prSet/>
      <dgm:spPr/>
      <dgm:t>
        <a:bodyPr/>
        <a:lstStyle/>
        <a:p>
          <a:endParaRPr lang="sk-SK"/>
        </a:p>
      </dgm:t>
    </dgm:pt>
    <dgm:pt modelId="{499295EE-E1E6-E148-B773-E05421A69578}" type="sibTrans" cxnId="{2B26E26A-5129-9746-9C12-610374E9FAE8}">
      <dgm:prSet/>
      <dgm:spPr/>
      <dgm:t>
        <a:bodyPr/>
        <a:lstStyle/>
        <a:p>
          <a:endParaRPr lang="sk-SK"/>
        </a:p>
      </dgm:t>
    </dgm:pt>
    <dgm:pt modelId="{487292A0-15B8-DB43-BD40-60DF8ACB6664}">
      <dgm:prSet phldrT="[Text]"/>
      <dgm:spPr/>
      <dgm:t>
        <a:bodyPr/>
        <a:lstStyle/>
        <a:p>
          <a:r>
            <a:rPr lang="sk-SK" dirty="0"/>
            <a:t>Mimovládne neziskové organizácie</a:t>
          </a:r>
        </a:p>
      </dgm:t>
    </dgm:pt>
    <dgm:pt modelId="{51C95B63-2D6B-F04E-B0D9-800AD1076863}" type="parTrans" cxnId="{8608C84B-F880-C048-AD4A-45727807A53D}">
      <dgm:prSet/>
      <dgm:spPr/>
      <dgm:t>
        <a:bodyPr/>
        <a:lstStyle/>
        <a:p>
          <a:endParaRPr lang="sk-SK"/>
        </a:p>
      </dgm:t>
    </dgm:pt>
    <dgm:pt modelId="{2E4FE82B-FE34-A940-96E8-7CDCE7296183}" type="sibTrans" cxnId="{8608C84B-F880-C048-AD4A-45727807A53D}">
      <dgm:prSet/>
      <dgm:spPr/>
      <dgm:t>
        <a:bodyPr/>
        <a:lstStyle/>
        <a:p>
          <a:endParaRPr lang="sk-SK"/>
        </a:p>
      </dgm:t>
    </dgm:pt>
    <dgm:pt modelId="{E8131AEE-7E5E-6749-886C-16EB8C275768}">
      <dgm:prSet phldrT="[Text]"/>
      <dgm:spPr/>
      <dgm:t>
        <a:bodyPr/>
        <a:lstStyle/>
        <a:p>
          <a:endParaRPr lang="sk-SK" dirty="0"/>
        </a:p>
      </dgm:t>
    </dgm:pt>
    <dgm:pt modelId="{29597FEB-CC11-A441-9069-359D4A445EB8}" type="sibTrans" cxnId="{0C3B6E03-7CF5-6841-9384-685A6C15909E}">
      <dgm:prSet/>
      <dgm:spPr/>
      <dgm:t>
        <a:bodyPr/>
        <a:lstStyle/>
        <a:p>
          <a:endParaRPr lang="sk-SK"/>
        </a:p>
      </dgm:t>
    </dgm:pt>
    <dgm:pt modelId="{24368AC8-F8F1-B344-8616-484915838440}" type="parTrans" cxnId="{0C3B6E03-7CF5-6841-9384-685A6C15909E}">
      <dgm:prSet/>
      <dgm:spPr/>
      <dgm:t>
        <a:bodyPr/>
        <a:lstStyle/>
        <a:p>
          <a:endParaRPr lang="sk-SK"/>
        </a:p>
      </dgm:t>
    </dgm:pt>
    <dgm:pt modelId="{0FE109E8-1420-4044-B19E-D75A369F9B0C}">
      <dgm:prSet phldrT="[Text]"/>
      <dgm:spPr/>
      <dgm:t>
        <a:bodyPr/>
        <a:lstStyle/>
        <a:p>
          <a:r>
            <a:rPr lang="sk-SK" dirty="0"/>
            <a:t>Návštevníci</a:t>
          </a:r>
        </a:p>
      </dgm:t>
    </dgm:pt>
    <dgm:pt modelId="{B67ACDEB-E080-FF4D-936D-C65879FA0D79}" type="parTrans" cxnId="{2FB4975B-9682-DF4D-9CF8-C0D6CB921519}">
      <dgm:prSet/>
      <dgm:spPr/>
      <dgm:t>
        <a:bodyPr/>
        <a:lstStyle/>
        <a:p>
          <a:endParaRPr lang="sk-SK"/>
        </a:p>
      </dgm:t>
    </dgm:pt>
    <dgm:pt modelId="{D1CCCC31-E11A-7D49-86F2-24810D4EDF13}" type="sibTrans" cxnId="{2FB4975B-9682-DF4D-9CF8-C0D6CB921519}">
      <dgm:prSet/>
      <dgm:spPr/>
      <dgm:t>
        <a:bodyPr/>
        <a:lstStyle/>
        <a:p>
          <a:endParaRPr lang="sk-SK"/>
        </a:p>
      </dgm:t>
    </dgm:pt>
    <dgm:pt modelId="{2F2337A7-FAC2-C44C-BBB2-D9C06EDAA1CE}" type="pres">
      <dgm:prSet presAssocID="{4965A81B-B0EA-9D4E-BA01-2EA8D753FB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2A716BB-35F6-4D46-81CE-5FDA487149E5}" type="pres">
      <dgm:prSet presAssocID="{E8131AEE-7E5E-6749-886C-16EB8C275768}" presName="hierRoot1" presStyleCnt="0">
        <dgm:presLayoutVars>
          <dgm:hierBranch val="init"/>
        </dgm:presLayoutVars>
      </dgm:prSet>
      <dgm:spPr/>
    </dgm:pt>
    <dgm:pt modelId="{2887F120-007F-3A4B-ADBF-A6A390A5911C}" type="pres">
      <dgm:prSet presAssocID="{E8131AEE-7E5E-6749-886C-16EB8C275768}" presName="rootComposite1" presStyleCnt="0"/>
      <dgm:spPr/>
    </dgm:pt>
    <dgm:pt modelId="{4048AF46-9858-3849-83BB-FBE098E580B6}" type="pres">
      <dgm:prSet presAssocID="{E8131AEE-7E5E-6749-886C-16EB8C275768}" presName="rootText1" presStyleLbl="node0" presStyleIdx="0" presStyleCnt="1" custScaleX="251440" custScaleY="86080">
        <dgm:presLayoutVars>
          <dgm:chPref val="3"/>
        </dgm:presLayoutVars>
      </dgm:prSet>
      <dgm:spPr/>
    </dgm:pt>
    <dgm:pt modelId="{E3663924-3431-0C4A-8633-725AAF2FCCA8}" type="pres">
      <dgm:prSet presAssocID="{E8131AEE-7E5E-6749-886C-16EB8C275768}" presName="rootConnector1" presStyleLbl="node1" presStyleIdx="0" presStyleCnt="0"/>
      <dgm:spPr/>
    </dgm:pt>
    <dgm:pt modelId="{709527CC-B2C1-554D-A28E-EE6137A6930D}" type="pres">
      <dgm:prSet presAssocID="{E8131AEE-7E5E-6749-886C-16EB8C275768}" presName="hierChild2" presStyleCnt="0"/>
      <dgm:spPr/>
    </dgm:pt>
    <dgm:pt modelId="{1F9C3E40-377D-1B45-B9E6-651148F437B1}" type="pres">
      <dgm:prSet presAssocID="{858EBDE1-CC63-C84A-9666-82AA314C119E}" presName="Name37" presStyleLbl="parChTrans1D2" presStyleIdx="0" presStyleCnt="7"/>
      <dgm:spPr/>
    </dgm:pt>
    <dgm:pt modelId="{2113F62F-FE4D-6A4B-97C9-6B8868158050}" type="pres">
      <dgm:prSet presAssocID="{8F4D95F6-91DD-ED43-81E6-8579B065DA79}" presName="hierRoot2" presStyleCnt="0">
        <dgm:presLayoutVars>
          <dgm:hierBranch val="init"/>
        </dgm:presLayoutVars>
      </dgm:prSet>
      <dgm:spPr/>
    </dgm:pt>
    <dgm:pt modelId="{32DE008A-6514-9B46-B7BC-2CF0C32853A8}" type="pres">
      <dgm:prSet presAssocID="{8F4D95F6-91DD-ED43-81E6-8579B065DA79}" presName="rootComposite" presStyleCnt="0"/>
      <dgm:spPr/>
    </dgm:pt>
    <dgm:pt modelId="{52C579BB-633F-494B-81C3-97745500B23B}" type="pres">
      <dgm:prSet presAssocID="{8F4D95F6-91DD-ED43-81E6-8579B065DA79}" presName="rootText" presStyleLbl="node2" presStyleIdx="0" presStyleCnt="7">
        <dgm:presLayoutVars>
          <dgm:chPref val="3"/>
        </dgm:presLayoutVars>
      </dgm:prSet>
      <dgm:spPr/>
    </dgm:pt>
    <dgm:pt modelId="{B080AF4D-BCA6-F94A-8BF1-3CDAF8B67C9E}" type="pres">
      <dgm:prSet presAssocID="{8F4D95F6-91DD-ED43-81E6-8579B065DA79}" presName="rootConnector" presStyleLbl="node2" presStyleIdx="0" presStyleCnt="7"/>
      <dgm:spPr/>
    </dgm:pt>
    <dgm:pt modelId="{00B3DA1C-C17C-3B44-A57E-A875EAC47E66}" type="pres">
      <dgm:prSet presAssocID="{8F4D95F6-91DD-ED43-81E6-8579B065DA79}" presName="hierChild4" presStyleCnt="0"/>
      <dgm:spPr/>
    </dgm:pt>
    <dgm:pt modelId="{2503BB2D-71DC-C943-A052-92D8D2F10B51}" type="pres">
      <dgm:prSet presAssocID="{8F4D95F6-91DD-ED43-81E6-8579B065DA79}" presName="hierChild5" presStyleCnt="0"/>
      <dgm:spPr/>
    </dgm:pt>
    <dgm:pt modelId="{DF404976-87A4-BD45-AD45-42361C185AC0}" type="pres">
      <dgm:prSet presAssocID="{F191A2B1-E1E7-3645-85A5-EC4977019C4B}" presName="Name37" presStyleLbl="parChTrans1D2" presStyleIdx="1" presStyleCnt="7"/>
      <dgm:spPr/>
    </dgm:pt>
    <dgm:pt modelId="{F59CDA10-861B-EB4E-AB6B-AFCB8D0E072C}" type="pres">
      <dgm:prSet presAssocID="{E889B886-44D4-DF41-AC9F-3FF6CEE4E8D7}" presName="hierRoot2" presStyleCnt="0">
        <dgm:presLayoutVars>
          <dgm:hierBranch val="init"/>
        </dgm:presLayoutVars>
      </dgm:prSet>
      <dgm:spPr/>
    </dgm:pt>
    <dgm:pt modelId="{1AB04501-42BF-6649-B933-1EE14B235169}" type="pres">
      <dgm:prSet presAssocID="{E889B886-44D4-DF41-AC9F-3FF6CEE4E8D7}" presName="rootComposite" presStyleCnt="0"/>
      <dgm:spPr/>
    </dgm:pt>
    <dgm:pt modelId="{10A24DFE-8B73-0847-A66C-DC8FCD2838E6}" type="pres">
      <dgm:prSet presAssocID="{E889B886-44D4-DF41-AC9F-3FF6CEE4E8D7}" presName="rootText" presStyleLbl="node2" presStyleIdx="1" presStyleCnt="7">
        <dgm:presLayoutVars>
          <dgm:chPref val="3"/>
        </dgm:presLayoutVars>
      </dgm:prSet>
      <dgm:spPr/>
    </dgm:pt>
    <dgm:pt modelId="{75B60E91-B265-3C44-AAA6-7C3975286A71}" type="pres">
      <dgm:prSet presAssocID="{E889B886-44D4-DF41-AC9F-3FF6CEE4E8D7}" presName="rootConnector" presStyleLbl="node2" presStyleIdx="1" presStyleCnt="7"/>
      <dgm:spPr/>
    </dgm:pt>
    <dgm:pt modelId="{2E2988E8-BA45-2A4D-BA13-B2DB841BFD83}" type="pres">
      <dgm:prSet presAssocID="{E889B886-44D4-DF41-AC9F-3FF6CEE4E8D7}" presName="hierChild4" presStyleCnt="0"/>
      <dgm:spPr/>
    </dgm:pt>
    <dgm:pt modelId="{CA77CC0A-44ED-5841-A36A-8BC959352CE4}" type="pres">
      <dgm:prSet presAssocID="{E889B886-44D4-DF41-AC9F-3FF6CEE4E8D7}" presName="hierChild5" presStyleCnt="0"/>
      <dgm:spPr/>
    </dgm:pt>
    <dgm:pt modelId="{A2AACEA1-CA62-9547-B6E8-41E83D128A5D}" type="pres">
      <dgm:prSet presAssocID="{51C95B63-2D6B-F04E-B0D9-800AD1076863}" presName="Name37" presStyleLbl="parChTrans1D2" presStyleIdx="2" presStyleCnt="7"/>
      <dgm:spPr/>
    </dgm:pt>
    <dgm:pt modelId="{6807CFEF-3487-404E-B680-E093127E1D83}" type="pres">
      <dgm:prSet presAssocID="{487292A0-15B8-DB43-BD40-60DF8ACB6664}" presName="hierRoot2" presStyleCnt="0">
        <dgm:presLayoutVars>
          <dgm:hierBranch val="init"/>
        </dgm:presLayoutVars>
      </dgm:prSet>
      <dgm:spPr/>
    </dgm:pt>
    <dgm:pt modelId="{4A9F5195-F604-BD41-A055-2988F1286721}" type="pres">
      <dgm:prSet presAssocID="{487292A0-15B8-DB43-BD40-60DF8ACB6664}" presName="rootComposite" presStyleCnt="0"/>
      <dgm:spPr/>
    </dgm:pt>
    <dgm:pt modelId="{F6C409A2-FEAF-8845-BAFE-1D170ED31C54}" type="pres">
      <dgm:prSet presAssocID="{487292A0-15B8-DB43-BD40-60DF8ACB6664}" presName="rootText" presStyleLbl="node2" presStyleIdx="2" presStyleCnt="7">
        <dgm:presLayoutVars>
          <dgm:chPref val="3"/>
        </dgm:presLayoutVars>
      </dgm:prSet>
      <dgm:spPr/>
    </dgm:pt>
    <dgm:pt modelId="{F2C8F4DC-8817-E64F-A187-4F2FB01D6FB0}" type="pres">
      <dgm:prSet presAssocID="{487292A0-15B8-DB43-BD40-60DF8ACB6664}" presName="rootConnector" presStyleLbl="node2" presStyleIdx="2" presStyleCnt="7"/>
      <dgm:spPr/>
    </dgm:pt>
    <dgm:pt modelId="{32B2C678-1EDB-FE49-83B9-8AA130A65F53}" type="pres">
      <dgm:prSet presAssocID="{487292A0-15B8-DB43-BD40-60DF8ACB6664}" presName="hierChild4" presStyleCnt="0"/>
      <dgm:spPr/>
    </dgm:pt>
    <dgm:pt modelId="{F587E550-02E3-C848-B551-5138C26D4B1D}" type="pres">
      <dgm:prSet presAssocID="{487292A0-15B8-DB43-BD40-60DF8ACB6664}" presName="hierChild5" presStyleCnt="0"/>
      <dgm:spPr/>
    </dgm:pt>
    <dgm:pt modelId="{EC787DBE-2F74-F541-AB84-016DEA4DAEF1}" type="pres">
      <dgm:prSet presAssocID="{7310A1F6-1819-B243-89E2-13286490E315}" presName="Name37" presStyleLbl="parChTrans1D2" presStyleIdx="3" presStyleCnt="7"/>
      <dgm:spPr/>
    </dgm:pt>
    <dgm:pt modelId="{F47FBD66-194B-564C-95E8-2F42443CA2DD}" type="pres">
      <dgm:prSet presAssocID="{C2C2C951-BEBC-B348-9F1F-15916CAC6E2E}" presName="hierRoot2" presStyleCnt="0">
        <dgm:presLayoutVars>
          <dgm:hierBranch val="init"/>
        </dgm:presLayoutVars>
      </dgm:prSet>
      <dgm:spPr/>
    </dgm:pt>
    <dgm:pt modelId="{57531B8C-73B5-EE4C-BCFB-1FF4F5510095}" type="pres">
      <dgm:prSet presAssocID="{C2C2C951-BEBC-B348-9F1F-15916CAC6E2E}" presName="rootComposite" presStyleCnt="0"/>
      <dgm:spPr/>
    </dgm:pt>
    <dgm:pt modelId="{24925202-4B11-5146-A87F-FFB930CBAC48}" type="pres">
      <dgm:prSet presAssocID="{C2C2C951-BEBC-B348-9F1F-15916CAC6E2E}" presName="rootText" presStyleLbl="node2" presStyleIdx="3" presStyleCnt="7">
        <dgm:presLayoutVars>
          <dgm:chPref val="3"/>
        </dgm:presLayoutVars>
      </dgm:prSet>
      <dgm:spPr/>
    </dgm:pt>
    <dgm:pt modelId="{AFF63A53-6218-E243-8AB3-BF72A6E945BA}" type="pres">
      <dgm:prSet presAssocID="{C2C2C951-BEBC-B348-9F1F-15916CAC6E2E}" presName="rootConnector" presStyleLbl="node2" presStyleIdx="3" presStyleCnt="7"/>
      <dgm:spPr/>
    </dgm:pt>
    <dgm:pt modelId="{F4E11E5D-18E4-5440-AAA3-EC63E4FD2F4E}" type="pres">
      <dgm:prSet presAssocID="{C2C2C951-BEBC-B348-9F1F-15916CAC6E2E}" presName="hierChild4" presStyleCnt="0"/>
      <dgm:spPr/>
    </dgm:pt>
    <dgm:pt modelId="{463C6C2D-06CB-BC46-A9A5-961E11794EFC}" type="pres">
      <dgm:prSet presAssocID="{C2C2C951-BEBC-B348-9F1F-15916CAC6E2E}" presName="hierChild5" presStyleCnt="0"/>
      <dgm:spPr/>
    </dgm:pt>
    <dgm:pt modelId="{2BEA7848-0D1F-5B49-AEE5-6CBA64857838}" type="pres">
      <dgm:prSet presAssocID="{C62F3E31-43FD-A345-86F4-21D0614D14D4}" presName="Name37" presStyleLbl="parChTrans1D2" presStyleIdx="4" presStyleCnt="7"/>
      <dgm:spPr/>
    </dgm:pt>
    <dgm:pt modelId="{03F3292E-E9ED-9E49-B876-54D275481EF7}" type="pres">
      <dgm:prSet presAssocID="{7070F32E-3583-DF4B-9679-6FB71E4CDF04}" presName="hierRoot2" presStyleCnt="0">
        <dgm:presLayoutVars>
          <dgm:hierBranch val="init"/>
        </dgm:presLayoutVars>
      </dgm:prSet>
      <dgm:spPr/>
    </dgm:pt>
    <dgm:pt modelId="{849C0734-4854-E845-9061-D340BBA9EEF6}" type="pres">
      <dgm:prSet presAssocID="{7070F32E-3583-DF4B-9679-6FB71E4CDF04}" presName="rootComposite" presStyleCnt="0"/>
      <dgm:spPr/>
    </dgm:pt>
    <dgm:pt modelId="{838982CE-636E-684D-B168-8C727ADF33A9}" type="pres">
      <dgm:prSet presAssocID="{7070F32E-3583-DF4B-9679-6FB71E4CDF04}" presName="rootText" presStyleLbl="node2" presStyleIdx="4" presStyleCnt="7">
        <dgm:presLayoutVars>
          <dgm:chPref val="3"/>
        </dgm:presLayoutVars>
      </dgm:prSet>
      <dgm:spPr/>
    </dgm:pt>
    <dgm:pt modelId="{A181C1D0-79F1-A845-9011-1DCBCF8BE46D}" type="pres">
      <dgm:prSet presAssocID="{7070F32E-3583-DF4B-9679-6FB71E4CDF04}" presName="rootConnector" presStyleLbl="node2" presStyleIdx="4" presStyleCnt="7"/>
      <dgm:spPr/>
    </dgm:pt>
    <dgm:pt modelId="{5A791BDC-319F-B84A-96F8-6313239F6C7B}" type="pres">
      <dgm:prSet presAssocID="{7070F32E-3583-DF4B-9679-6FB71E4CDF04}" presName="hierChild4" presStyleCnt="0"/>
      <dgm:spPr/>
    </dgm:pt>
    <dgm:pt modelId="{96B25534-3A85-0742-82E7-8B54779F0623}" type="pres">
      <dgm:prSet presAssocID="{7070F32E-3583-DF4B-9679-6FB71E4CDF04}" presName="hierChild5" presStyleCnt="0"/>
      <dgm:spPr/>
    </dgm:pt>
    <dgm:pt modelId="{9ADC6384-4163-264E-92CE-9D69C0E7C628}" type="pres">
      <dgm:prSet presAssocID="{282451D9-88B8-4147-BD8B-AAEFD66F54FA}" presName="Name37" presStyleLbl="parChTrans1D2" presStyleIdx="5" presStyleCnt="7"/>
      <dgm:spPr/>
    </dgm:pt>
    <dgm:pt modelId="{B064B338-321B-BA44-8FC4-649E58F9767C}" type="pres">
      <dgm:prSet presAssocID="{1A009449-FD70-B048-B68C-F224F93B7754}" presName="hierRoot2" presStyleCnt="0">
        <dgm:presLayoutVars>
          <dgm:hierBranch val="init"/>
        </dgm:presLayoutVars>
      </dgm:prSet>
      <dgm:spPr/>
    </dgm:pt>
    <dgm:pt modelId="{282961A6-FF09-0B41-A8F3-EA6E6DB6D024}" type="pres">
      <dgm:prSet presAssocID="{1A009449-FD70-B048-B68C-F224F93B7754}" presName="rootComposite" presStyleCnt="0"/>
      <dgm:spPr/>
    </dgm:pt>
    <dgm:pt modelId="{7715BDDB-227F-5543-942C-37AA12DAFDA5}" type="pres">
      <dgm:prSet presAssocID="{1A009449-FD70-B048-B68C-F224F93B7754}" presName="rootText" presStyleLbl="node2" presStyleIdx="5" presStyleCnt="7">
        <dgm:presLayoutVars>
          <dgm:chPref val="3"/>
        </dgm:presLayoutVars>
      </dgm:prSet>
      <dgm:spPr/>
    </dgm:pt>
    <dgm:pt modelId="{86627425-0B00-4F48-8E72-46C6D59209C6}" type="pres">
      <dgm:prSet presAssocID="{1A009449-FD70-B048-B68C-F224F93B7754}" presName="rootConnector" presStyleLbl="node2" presStyleIdx="5" presStyleCnt="7"/>
      <dgm:spPr/>
    </dgm:pt>
    <dgm:pt modelId="{D221A323-4142-184A-B2BE-178AC63BCD93}" type="pres">
      <dgm:prSet presAssocID="{1A009449-FD70-B048-B68C-F224F93B7754}" presName="hierChild4" presStyleCnt="0"/>
      <dgm:spPr/>
    </dgm:pt>
    <dgm:pt modelId="{820B79F3-0085-B44A-874A-B0005A954886}" type="pres">
      <dgm:prSet presAssocID="{1A009449-FD70-B048-B68C-F224F93B7754}" presName="hierChild5" presStyleCnt="0"/>
      <dgm:spPr/>
    </dgm:pt>
    <dgm:pt modelId="{4BF6E72D-9A0A-0E41-A7BC-B650F5188161}" type="pres">
      <dgm:prSet presAssocID="{B67ACDEB-E080-FF4D-936D-C65879FA0D79}" presName="Name37" presStyleLbl="parChTrans1D2" presStyleIdx="6" presStyleCnt="7"/>
      <dgm:spPr/>
    </dgm:pt>
    <dgm:pt modelId="{A475D674-3DE5-F847-9BB0-5E774C8CC445}" type="pres">
      <dgm:prSet presAssocID="{0FE109E8-1420-4044-B19E-D75A369F9B0C}" presName="hierRoot2" presStyleCnt="0">
        <dgm:presLayoutVars>
          <dgm:hierBranch val="init"/>
        </dgm:presLayoutVars>
      </dgm:prSet>
      <dgm:spPr/>
    </dgm:pt>
    <dgm:pt modelId="{FE300E31-C173-F44F-A631-2E316DB9A5BA}" type="pres">
      <dgm:prSet presAssocID="{0FE109E8-1420-4044-B19E-D75A369F9B0C}" presName="rootComposite" presStyleCnt="0"/>
      <dgm:spPr/>
    </dgm:pt>
    <dgm:pt modelId="{B405214D-68BF-7749-8DFA-814D7C2E4FCF}" type="pres">
      <dgm:prSet presAssocID="{0FE109E8-1420-4044-B19E-D75A369F9B0C}" presName="rootText" presStyleLbl="node2" presStyleIdx="6" presStyleCnt="7">
        <dgm:presLayoutVars>
          <dgm:chPref val="3"/>
        </dgm:presLayoutVars>
      </dgm:prSet>
      <dgm:spPr/>
    </dgm:pt>
    <dgm:pt modelId="{D46D803F-EED4-3A49-84E9-B598F3F6B8B6}" type="pres">
      <dgm:prSet presAssocID="{0FE109E8-1420-4044-B19E-D75A369F9B0C}" presName="rootConnector" presStyleLbl="node2" presStyleIdx="6" presStyleCnt="7"/>
      <dgm:spPr/>
    </dgm:pt>
    <dgm:pt modelId="{50DDB166-299E-F348-B3F4-82F4BC75F95A}" type="pres">
      <dgm:prSet presAssocID="{0FE109E8-1420-4044-B19E-D75A369F9B0C}" presName="hierChild4" presStyleCnt="0"/>
      <dgm:spPr/>
    </dgm:pt>
    <dgm:pt modelId="{498E7E10-F284-CD45-9B19-487BB7EAA892}" type="pres">
      <dgm:prSet presAssocID="{0FE109E8-1420-4044-B19E-D75A369F9B0C}" presName="hierChild5" presStyleCnt="0"/>
      <dgm:spPr/>
    </dgm:pt>
    <dgm:pt modelId="{E47522F2-E22C-B14E-BD48-D84CE2A094CA}" type="pres">
      <dgm:prSet presAssocID="{E8131AEE-7E5E-6749-886C-16EB8C275768}" presName="hierChild3" presStyleCnt="0"/>
      <dgm:spPr/>
    </dgm:pt>
  </dgm:ptLst>
  <dgm:cxnLst>
    <dgm:cxn modelId="{0C3B6E03-7CF5-6841-9384-685A6C15909E}" srcId="{4965A81B-B0EA-9D4E-BA01-2EA8D753FB0C}" destId="{E8131AEE-7E5E-6749-886C-16EB8C275768}" srcOrd="0" destOrd="0" parTransId="{24368AC8-F8F1-B344-8616-484915838440}" sibTransId="{29597FEB-CC11-A441-9069-359D4A445EB8}"/>
    <dgm:cxn modelId="{5BDF6408-C9CE-9B4D-BDE1-D4211FE5534F}" type="presOf" srcId="{858EBDE1-CC63-C84A-9666-82AA314C119E}" destId="{1F9C3E40-377D-1B45-B9E6-651148F437B1}" srcOrd="0" destOrd="0" presId="urn:microsoft.com/office/officeart/2005/8/layout/orgChart1"/>
    <dgm:cxn modelId="{98836E0B-20E5-6649-9229-E2AEE16056A3}" type="presOf" srcId="{E889B886-44D4-DF41-AC9F-3FF6CEE4E8D7}" destId="{75B60E91-B265-3C44-AAA6-7C3975286A71}" srcOrd="1" destOrd="0" presId="urn:microsoft.com/office/officeart/2005/8/layout/orgChart1"/>
    <dgm:cxn modelId="{EBDB7115-1468-9046-BFB9-B94A5482D36F}" type="presOf" srcId="{0FE109E8-1420-4044-B19E-D75A369F9B0C}" destId="{D46D803F-EED4-3A49-84E9-B598F3F6B8B6}" srcOrd="1" destOrd="0" presId="urn:microsoft.com/office/officeart/2005/8/layout/orgChart1"/>
    <dgm:cxn modelId="{523E561B-997C-4A4A-82C4-3C91C3C6B5CB}" type="presOf" srcId="{51C95B63-2D6B-F04E-B0D9-800AD1076863}" destId="{A2AACEA1-CA62-9547-B6E8-41E83D128A5D}" srcOrd="0" destOrd="0" presId="urn:microsoft.com/office/officeart/2005/8/layout/orgChart1"/>
    <dgm:cxn modelId="{EE3DF041-A683-9945-AC43-5C5941551636}" srcId="{E8131AEE-7E5E-6749-886C-16EB8C275768}" destId="{7070F32E-3583-DF4B-9679-6FB71E4CDF04}" srcOrd="4" destOrd="0" parTransId="{C62F3E31-43FD-A345-86F4-21D0614D14D4}" sibTransId="{0892A196-C799-4D49-9F19-B978CD734D8C}"/>
    <dgm:cxn modelId="{C66BB647-A30F-F94C-B184-FE7BED607ADA}" type="presOf" srcId="{E889B886-44D4-DF41-AC9F-3FF6CEE4E8D7}" destId="{10A24DFE-8B73-0847-A66C-DC8FCD2838E6}" srcOrd="0" destOrd="0" presId="urn:microsoft.com/office/officeart/2005/8/layout/orgChart1"/>
    <dgm:cxn modelId="{8608C84B-F880-C048-AD4A-45727807A53D}" srcId="{E8131AEE-7E5E-6749-886C-16EB8C275768}" destId="{487292A0-15B8-DB43-BD40-60DF8ACB6664}" srcOrd="2" destOrd="0" parTransId="{51C95B63-2D6B-F04E-B0D9-800AD1076863}" sibTransId="{2E4FE82B-FE34-A940-96E8-7CDCE7296183}"/>
    <dgm:cxn modelId="{5674954D-0444-D348-80E5-C6BE17AFFF00}" type="presOf" srcId="{487292A0-15B8-DB43-BD40-60DF8ACB6664}" destId="{F6C409A2-FEAF-8845-BAFE-1D170ED31C54}" srcOrd="0" destOrd="0" presId="urn:microsoft.com/office/officeart/2005/8/layout/orgChart1"/>
    <dgm:cxn modelId="{6139D459-8F01-6248-A2BE-81809F8669E1}" type="presOf" srcId="{C2C2C951-BEBC-B348-9F1F-15916CAC6E2E}" destId="{24925202-4B11-5146-A87F-FFB930CBAC48}" srcOrd="0" destOrd="0" presId="urn:microsoft.com/office/officeart/2005/8/layout/orgChart1"/>
    <dgm:cxn modelId="{2FB4975B-9682-DF4D-9CF8-C0D6CB921519}" srcId="{E8131AEE-7E5E-6749-886C-16EB8C275768}" destId="{0FE109E8-1420-4044-B19E-D75A369F9B0C}" srcOrd="6" destOrd="0" parTransId="{B67ACDEB-E080-FF4D-936D-C65879FA0D79}" sibTransId="{D1CCCC31-E11A-7D49-86F2-24810D4EDF13}"/>
    <dgm:cxn modelId="{C2F7295C-BB96-D44B-B065-0D702FC2417A}" type="presOf" srcId="{C62F3E31-43FD-A345-86F4-21D0614D14D4}" destId="{2BEA7848-0D1F-5B49-AEE5-6CBA64857838}" srcOrd="0" destOrd="0" presId="urn:microsoft.com/office/officeart/2005/8/layout/orgChart1"/>
    <dgm:cxn modelId="{2B26E26A-5129-9746-9C12-610374E9FAE8}" srcId="{E8131AEE-7E5E-6749-886C-16EB8C275768}" destId="{E889B886-44D4-DF41-AC9F-3FF6CEE4E8D7}" srcOrd="1" destOrd="0" parTransId="{F191A2B1-E1E7-3645-85A5-EC4977019C4B}" sibTransId="{499295EE-E1E6-E148-B773-E05421A69578}"/>
    <dgm:cxn modelId="{5FCD1272-3671-AF45-81B2-7CD7F71A52A5}" type="presOf" srcId="{4965A81B-B0EA-9D4E-BA01-2EA8D753FB0C}" destId="{2F2337A7-FAC2-C44C-BBB2-D9C06EDAA1CE}" srcOrd="0" destOrd="0" presId="urn:microsoft.com/office/officeart/2005/8/layout/orgChart1"/>
    <dgm:cxn modelId="{2DE33C73-2506-714B-98AE-46088B71B49D}" srcId="{E8131AEE-7E5E-6749-886C-16EB8C275768}" destId="{C2C2C951-BEBC-B348-9F1F-15916CAC6E2E}" srcOrd="3" destOrd="0" parTransId="{7310A1F6-1819-B243-89E2-13286490E315}" sibTransId="{BBF883AE-8984-5741-93D6-EEAB8413879A}"/>
    <dgm:cxn modelId="{C55C1575-D288-774D-94DA-7C45E4D657D2}" type="presOf" srcId="{0FE109E8-1420-4044-B19E-D75A369F9B0C}" destId="{B405214D-68BF-7749-8DFA-814D7C2E4FCF}" srcOrd="0" destOrd="0" presId="urn:microsoft.com/office/officeart/2005/8/layout/orgChart1"/>
    <dgm:cxn modelId="{9BDB9878-8703-3747-BCE7-B43DE12EBDF0}" type="presOf" srcId="{C2C2C951-BEBC-B348-9F1F-15916CAC6E2E}" destId="{AFF63A53-6218-E243-8AB3-BF72A6E945BA}" srcOrd="1" destOrd="0" presId="urn:microsoft.com/office/officeart/2005/8/layout/orgChart1"/>
    <dgm:cxn modelId="{7F9E7282-E2E1-0A43-8B13-6B0D9F570F1B}" srcId="{E8131AEE-7E5E-6749-886C-16EB8C275768}" destId="{1A009449-FD70-B048-B68C-F224F93B7754}" srcOrd="5" destOrd="0" parTransId="{282451D9-88B8-4147-BD8B-AAEFD66F54FA}" sibTransId="{64AEA2E1-214D-7945-865A-7AE25B8237A3}"/>
    <dgm:cxn modelId="{E8C5F28D-4786-E640-A32E-C1DFC856426B}" type="presOf" srcId="{E8131AEE-7E5E-6749-886C-16EB8C275768}" destId="{4048AF46-9858-3849-83BB-FBE098E580B6}" srcOrd="0" destOrd="0" presId="urn:microsoft.com/office/officeart/2005/8/layout/orgChart1"/>
    <dgm:cxn modelId="{1BA3B996-10F2-6049-A13A-2E38F84DD717}" type="presOf" srcId="{F191A2B1-E1E7-3645-85A5-EC4977019C4B}" destId="{DF404976-87A4-BD45-AD45-42361C185AC0}" srcOrd="0" destOrd="0" presId="urn:microsoft.com/office/officeart/2005/8/layout/orgChart1"/>
    <dgm:cxn modelId="{99F3BC99-D519-E645-922E-EE184D76D665}" type="presOf" srcId="{487292A0-15B8-DB43-BD40-60DF8ACB6664}" destId="{F2C8F4DC-8817-E64F-A187-4F2FB01D6FB0}" srcOrd="1" destOrd="0" presId="urn:microsoft.com/office/officeart/2005/8/layout/orgChart1"/>
    <dgm:cxn modelId="{9BDE7DA0-EDCA-9842-8129-F58FEFB4F08A}" type="presOf" srcId="{7070F32E-3583-DF4B-9679-6FB71E4CDF04}" destId="{838982CE-636E-684D-B168-8C727ADF33A9}" srcOrd="0" destOrd="0" presId="urn:microsoft.com/office/officeart/2005/8/layout/orgChart1"/>
    <dgm:cxn modelId="{ECD428A6-91E7-A343-BC44-7C4E84A6D705}" type="presOf" srcId="{E8131AEE-7E5E-6749-886C-16EB8C275768}" destId="{E3663924-3431-0C4A-8633-725AAF2FCCA8}" srcOrd="1" destOrd="0" presId="urn:microsoft.com/office/officeart/2005/8/layout/orgChart1"/>
    <dgm:cxn modelId="{E605D2B6-037A-ED42-A18B-B52E6D0454B8}" type="presOf" srcId="{1A009449-FD70-B048-B68C-F224F93B7754}" destId="{7715BDDB-227F-5543-942C-37AA12DAFDA5}" srcOrd="0" destOrd="0" presId="urn:microsoft.com/office/officeart/2005/8/layout/orgChart1"/>
    <dgm:cxn modelId="{EF5E88C4-5BEE-0741-BCEE-53063AC5195C}" type="presOf" srcId="{8F4D95F6-91DD-ED43-81E6-8579B065DA79}" destId="{B080AF4D-BCA6-F94A-8BF1-3CDAF8B67C9E}" srcOrd="1" destOrd="0" presId="urn:microsoft.com/office/officeart/2005/8/layout/orgChart1"/>
    <dgm:cxn modelId="{764559CD-D1E2-9B49-A1C3-F3256207A657}" type="presOf" srcId="{282451D9-88B8-4147-BD8B-AAEFD66F54FA}" destId="{9ADC6384-4163-264E-92CE-9D69C0E7C628}" srcOrd="0" destOrd="0" presId="urn:microsoft.com/office/officeart/2005/8/layout/orgChart1"/>
    <dgm:cxn modelId="{1A12C3D1-3272-9E4A-A417-D8A0FFB5C0E2}" srcId="{E8131AEE-7E5E-6749-886C-16EB8C275768}" destId="{8F4D95F6-91DD-ED43-81E6-8579B065DA79}" srcOrd="0" destOrd="0" parTransId="{858EBDE1-CC63-C84A-9666-82AA314C119E}" sibTransId="{8BE6B8E2-6783-E146-9E32-E75665F3D8D7}"/>
    <dgm:cxn modelId="{6782AAD4-FFEC-3141-9DE9-FE143ECC0842}" type="presOf" srcId="{1A009449-FD70-B048-B68C-F224F93B7754}" destId="{86627425-0B00-4F48-8E72-46C6D59209C6}" srcOrd="1" destOrd="0" presId="urn:microsoft.com/office/officeart/2005/8/layout/orgChart1"/>
    <dgm:cxn modelId="{565B8BD7-65E6-7346-A51A-92EBCB337E8C}" type="presOf" srcId="{B67ACDEB-E080-FF4D-936D-C65879FA0D79}" destId="{4BF6E72D-9A0A-0E41-A7BC-B650F5188161}" srcOrd="0" destOrd="0" presId="urn:microsoft.com/office/officeart/2005/8/layout/orgChart1"/>
    <dgm:cxn modelId="{883313D8-09BE-4140-861D-F72936D719B8}" type="presOf" srcId="{7310A1F6-1819-B243-89E2-13286490E315}" destId="{EC787DBE-2F74-F541-AB84-016DEA4DAEF1}" srcOrd="0" destOrd="0" presId="urn:microsoft.com/office/officeart/2005/8/layout/orgChart1"/>
    <dgm:cxn modelId="{5244F3E4-9A4B-4D4F-AA25-01A3789583CC}" type="presOf" srcId="{8F4D95F6-91DD-ED43-81E6-8579B065DA79}" destId="{52C579BB-633F-494B-81C3-97745500B23B}" srcOrd="0" destOrd="0" presId="urn:microsoft.com/office/officeart/2005/8/layout/orgChart1"/>
    <dgm:cxn modelId="{AC706EE5-5DC0-B64E-A16D-345B49C300E4}" type="presOf" srcId="{7070F32E-3583-DF4B-9679-6FB71E4CDF04}" destId="{A181C1D0-79F1-A845-9011-1DCBCF8BE46D}" srcOrd="1" destOrd="0" presId="urn:microsoft.com/office/officeart/2005/8/layout/orgChart1"/>
    <dgm:cxn modelId="{F95FDD99-2346-3145-9BA2-735EAFCA03B6}" type="presParOf" srcId="{2F2337A7-FAC2-C44C-BBB2-D9C06EDAA1CE}" destId="{92A716BB-35F6-4D46-81CE-5FDA487149E5}" srcOrd="0" destOrd="0" presId="urn:microsoft.com/office/officeart/2005/8/layout/orgChart1"/>
    <dgm:cxn modelId="{1D0002D2-CBFB-D743-BB48-FB0C79C99F1A}" type="presParOf" srcId="{92A716BB-35F6-4D46-81CE-5FDA487149E5}" destId="{2887F120-007F-3A4B-ADBF-A6A390A5911C}" srcOrd="0" destOrd="0" presId="urn:microsoft.com/office/officeart/2005/8/layout/orgChart1"/>
    <dgm:cxn modelId="{569D8CE3-4A7B-C14B-A215-7B8C7DC131A1}" type="presParOf" srcId="{2887F120-007F-3A4B-ADBF-A6A390A5911C}" destId="{4048AF46-9858-3849-83BB-FBE098E580B6}" srcOrd="0" destOrd="0" presId="urn:microsoft.com/office/officeart/2005/8/layout/orgChart1"/>
    <dgm:cxn modelId="{53AEB9C9-9A89-044A-9679-BB6D485804DB}" type="presParOf" srcId="{2887F120-007F-3A4B-ADBF-A6A390A5911C}" destId="{E3663924-3431-0C4A-8633-725AAF2FCCA8}" srcOrd="1" destOrd="0" presId="urn:microsoft.com/office/officeart/2005/8/layout/orgChart1"/>
    <dgm:cxn modelId="{D21F05F1-3633-544E-B0A7-029F4026BF63}" type="presParOf" srcId="{92A716BB-35F6-4D46-81CE-5FDA487149E5}" destId="{709527CC-B2C1-554D-A28E-EE6137A6930D}" srcOrd="1" destOrd="0" presId="urn:microsoft.com/office/officeart/2005/8/layout/orgChart1"/>
    <dgm:cxn modelId="{1B5FE7B7-E8EF-2F44-9845-7BF7340B8E80}" type="presParOf" srcId="{709527CC-B2C1-554D-A28E-EE6137A6930D}" destId="{1F9C3E40-377D-1B45-B9E6-651148F437B1}" srcOrd="0" destOrd="0" presId="urn:microsoft.com/office/officeart/2005/8/layout/orgChart1"/>
    <dgm:cxn modelId="{5C51BB59-2957-C149-9799-E35FEF1624EE}" type="presParOf" srcId="{709527CC-B2C1-554D-A28E-EE6137A6930D}" destId="{2113F62F-FE4D-6A4B-97C9-6B8868158050}" srcOrd="1" destOrd="0" presId="urn:microsoft.com/office/officeart/2005/8/layout/orgChart1"/>
    <dgm:cxn modelId="{CA3265AF-AFA4-1E42-93C4-DD4D8BF456A1}" type="presParOf" srcId="{2113F62F-FE4D-6A4B-97C9-6B8868158050}" destId="{32DE008A-6514-9B46-B7BC-2CF0C32853A8}" srcOrd="0" destOrd="0" presId="urn:microsoft.com/office/officeart/2005/8/layout/orgChart1"/>
    <dgm:cxn modelId="{4DA173A1-83F7-BD4D-8996-826CC31D2851}" type="presParOf" srcId="{32DE008A-6514-9B46-B7BC-2CF0C32853A8}" destId="{52C579BB-633F-494B-81C3-97745500B23B}" srcOrd="0" destOrd="0" presId="urn:microsoft.com/office/officeart/2005/8/layout/orgChart1"/>
    <dgm:cxn modelId="{6C284D9F-C656-BD49-92FE-FDEFC4FA6FF9}" type="presParOf" srcId="{32DE008A-6514-9B46-B7BC-2CF0C32853A8}" destId="{B080AF4D-BCA6-F94A-8BF1-3CDAF8B67C9E}" srcOrd="1" destOrd="0" presId="urn:microsoft.com/office/officeart/2005/8/layout/orgChart1"/>
    <dgm:cxn modelId="{53754F7B-55F0-6A4E-8E62-B676125DC6E5}" type="presParOf" srcId="{2113F62F-FE4D-6A4B-97C9-6B8868158050}" destId="{00B3DA1C-C17C-3B44-A57E-A875EAC47E66}" srcOrd="1" destOrd="0" presId="urn:microsoft.com/office/officeart/2005/8/layout/orgChart1"/>
    <dgm:cxn modelId="{DD88CD84-5D5D-7F4A-AF8D-4FEDBD948558}" type="presParOf" srcId="{2113F62F-FE4D-6A4B-97C9-6B8868158050}" destId="{2503BB2D-71DC-C943-A052-92D8D2F10B51}" srcOrd="2" destOrd="0" presId="urn:microsoft.com/office/officeart/2005/8/layout/orgChart1"/>
    <dgm:cxn modelId="{23F33010-916A-9647-80CB-301707D3D49A}" type="presParOf" srcId="{709527CC-B2C1-554D-A28E-EE6137A6930D}" destId="{DF404976-87A4-BD45-AD45-42361C185AC0}" srcOrd="2" destOrd="0" presId="urn:microsoft.com/office/officeart/2005/8/layout/orgChart1"/>
    <dgm:cxn modelId="{BBEF83C3-9CF2-594D-B181-E1127E9ADA7E}" type="presParOf" srcId="{709527CC-B2C1-554D-A28E-EE6137A6930D}" destId="{F59CDA10-861B-EB4E-AB6B-AFCB8D0E072C}" srcOrd="3" destOrd="0" presId="urn:microsoft.com/office/officeart/2005/8/layout/orgChart1"/>
    <dgm:cxn modelId="{30BFEE87-9D82-4F47-AFA0-31D44407D88E}" type="presParOf" srcId="{F59CDA10-861B-EB4E-AB6B-AFCB8D0E072C}" destId="{1AB04501-42BF-6649-B933-1EE14B235169}" srcOrd="0" destOrd="0" presId="urn:microsoft.com/office/officeart/2005/8/layout/orgChart1"/>
    <dgm:cxn modelId="{58ECE5D5-2FC4-C441-A9F5-B9B8BCF6A702}" type="presParOf" srcId="{1AB04501-42BF-6649-B933-1EE14B235169}" destId="{10A24DFE-8B73-0847-A66C-DC8FCD2838E6}" srcOrd="0" destOrd="0" presId="urn:microsoft.com/office/officeart/2005/8/layout/orgChart1"/>
    <dgm:cxn modelId="{E2B77178-71FC-DC49-8F53-71992A75F52F}" type="presParOf" srcId="{1AB04501-42BF-6649-B933-1EE14B235169}" destId="{75B60E91-B265-3C44-AAA6-7C3975286A71}" srcOrd="1" destOrd="0" presId="urn:microsoft.com/office/officeart/2005/8/layout/orgChart1"/>
    <dgm:cxn modelId="{C8476252-19D4-A245-962A-A189EF61A823}" type="presParOf" srcId="{F59CDA10-861B-EB4E-AB6B-AFCB8D0E072C}" destId="{2E2988E8-BA45-2A4D-BA13-B2DB841BFD83}" srcOrd="1" destOrd="0" presId="urn:microsoft.com/office/officeart/2005/8/layout/orgChart1"/>
    <dgm:cxn modelId="{C86E8B69-5103-A943-8E25-40F7560FA952}" type="presParOf" srcId="{F59CDA10-861B-EB4E-AB6B-AFCB8D0E072C}" destId="{CA77CC0A-44ED-5841-A36A-8BC959352CE4}" srcOrd="2" destOrd="0" presId="urn:microsoft.com/office/officeart/2005/8/layout/orgChart1"/>
    <dgm:cxn modelId="{6B05346C-8FB8-D94E-B86C-0218CE3BE0B5}" type="presParOf" srcId="{709527CC-B2C1-554D-A28E-EE6137A6930D}" destId="{A2AACEA1-CA62-9547-B6E8-41E83D128A5D}" srcOrd="4" destOrd="0" presId="urn:microsoft.com/office/officeart/2005/8/layout/orgChart1"/>
    <dgm:cxn modelId="{2257BAD3-E405-484E-B621-057F2B785E0E}" type="presParOf" srcId="{709527CC-B2C1-554D-A28E-EE6137A6930D}" destId="{6807CFEF-3487-404E-B680-E093127E1D83}" srcOrd="5" destOrd="0" presId="urn:microsoft.com/office/officeart/2005/8/layout/orgChart1"/>
    <dgm:cxn modelId="{52CC92F8-A010-FC44-B89F-5DE2240BF551}" type="presParOf" srcId="{6807CFEF-3487-404E-B680-E093127E1D83}" destId="{4A9F5195-F604-BD41-A055-2988F1286721}" srcOrd="0" destOrd="0" presId="urn:microsoft.com/office/officeart/2005/8/layout/orgChart1"/>
    <dgm:cxn modelId="{813D6CE8-22BB-074E-9713-1CE91262EC39}" type="presParOf" srcId="{4A9F5195-F604-BD41-A055-2988F1286721}" destId="{F6C409A2-FEAF-8845-BAFE-1D170ED31C54}" srcOrd="0" destOrd="0" presId="urn:microsoft.com/office/officeart/2005/8/layout/orgChart1"/>
    <dgm:cxn modelId="{052F7055-4659-4E43-8421-7F06EDD76E94}" type="presParOf" srcId="{4A9F5195-F604-BD41-A055-2988F1286721}" destId="{F2C8F4DC-8817-E64F-A187-4F2FB01D6FB0}" srcOrd="1" destOrd="0" presId="urn:microsoft.com/office/officeart/2005/8/layout/orgChart1"/>
    <dgm:cxn modelId="{D7D87704-8840-3F4E-9074-E3B99A34E698}" type="presParOf" srcId="{6807CFEF-3487-404E-B680-E093127E1D83}" destId="{32B2C678-1EDB-FE49-83B9-8AA130A65F53}" srcOrd="1" destOrd="0" presId="urn:microsoft.com/office/officeart/2005/8/layout/orgChart1"/>
    <dgm:cxn modelId="{D44EC5C8-A646-A141-AB47-200520CC90A2}" type="presParOf" srcId="{6807CFEF-3487-404E-B680-E093127E1D83}" destId="{F587E550-02E3-C848-B551-5138C26D4B1D}" srcOrd="2" destOrd="0" presId="urn:microsoft.com/office/officeart/2005/8/layout/orgChart1"/>
    <dgm:cxn modelId="{9E9A8DD3-C23A-C54D-ABC9-A67FF3B71A46}" type="presParOf" srcId="{709527CC-B2C1-554D-A28E-EE6137A6930D}" destId="{EC787DBE-2F74-F541-AB84-016DEA4DAEF1}" srcOrd="6" destOrd="0" presId="urn:microsoft.com/office/officeart/2005/8/layout/orgChart1"/>
    <dgm:cxn modelId="{AC0A92BE-C495-5B44-96ED-F925C5272400}" type="presParOf" srcId="{709527CC-B2C1-554D-A28E-EE6137A6930D}" destId="{F47FBD66-194B-564C-95E8-2F42443CA2DD}" srcOrd="7" destOrd="0" presId="urn:microsoft.com/office/officeart/2005/8/layout/orgChart1"/>
    <dgm:cxn modelId="{E59FEF4A-25ED-634E-87FA-180A06905D72}" type="presParOf" srcId="{F47FBD66-194B-564C-95E8-2F42443CA2DD}" destId="{57531B8C-73B5-EE4C-BCFB-1FF4F5510095}" srcOrd="0" destOrd="0" presId="urn:microsoft.com/office/officeart/2005/8/layout/orgChart1"/>
    <dgm:cxn modelId="{424C471F-3566-2445-9507-A1AA53B323BF}" type="presParOf" srcId="{57531B8C-73B5-EE4C-BCFB-1FF4F5510095}" destId="{24925202-4B11-5146-A87F-FFB930CBAC48}" srcOrd="0" destOrd="0" presId="urn:microsoft.com/office/officeart/2005/8/layout/orgChart1"/>
    <dgm:cxn modelId="{25A04335-9465-8A4B-AA54-EE493619E9BB}" type="presParOf" srcId="{57531B8C-73B5-EE4C-BCFB-1FF4F5510095}" destId="{AFF63A53-6218-E243-8AB3-BF72A6E945BA}" srcOrd="1" destOrd="0" presId="urn:microsoft.com/office/officeart/2005/8/layout/orgChart1"/>
    <dgm:cxn modelId="{9EEAB3D1-216C-F744-A1D1-C4485DE9863F}" type="presParOf" srcId="{F47FBD66-194B-564C-95E8-2F42443CA2DD}" destId="{F4E11E5D-18E4-5440-AAA3-EC63E4FD2F4E}" srcOrd="1" destOrd="0" presId="urn:microsoft.com/office/officeart/2005/8/layout/orgChart1"/>
    <dgm:cxn modelId="{9B948BD2-82B7-AC42-8C8C-70BCC193A996}" type="presParOf" srcId="{F47FBD66-194B-564C-95E8-2F42443CA2DD}" destId="{463C6C2D-06CB-BC46-A9A5-961E11794EFC}" srcOrd="2" destOrd="0" presId="urn:microsoft.com/office/officeart/2005/8/layout/orgChart1"/>
    <dgm:cxn modelId="{2A4A7E81-29FD-9940-9695-0607410FF93C}" type="presParOf" srcId="{709527CC-B2C1-554D-A28E-EE6137A6930D}" destId="{2BEA7848-0D1F-5B49-AEE5-6CBA64857838}" srcOrd="8" destOrd="0" presId="urn:microsoft.com/office/officeart/2005/8/layout/orgChart1"/>
    <dgm:cxn modelId="{596D7846-0347-8748-8291-55C5395578E2}" type="presParOf" srcId="{709527CC-B2C1-554D-A28E-EE6137A6930D}" destId="{03F3292E-E9ED-9E49-B876-54D275481EF7}" srcOrd="9" destOrd="0" presId="urn:microsoft.com/office/officeart/2005/8/layout/orgChart1"/>
    <dgm:cxn modelId="{E07D211E-BAF5-F14E-B887-8D8923C0495A}" type="presParOf" srcId="{03F3292E-E9ED-9E49-B876-54D275481EF7}" destId="{849C0734-4854-E845-9061-D340BBA9EEF6}" srcOrd="0" destOrd="0" presId="urn:microsoft.com/office/officeart/2005/8/layout/orgChart1"/>
    <dgm:cxn modelId="{0F4EEB93-52EF-FD4B-954B-20BE13F78E58}" type="presParOf" srcId="{849C0734-4854-E845-9061-D340BBA9EEF6}" destId="{838982CE-636E-684D-B168-8C727ADF33A9}" srcOrd="0" destOrd="0" presId="urn:microsoft.com/office/officeart/2005/8/layout/orgChart1"/>
    <dgm:cxn modelId="{28B9F57C-41C8-844C-ACEA-B2D602AD0C30}" type="presParOf" srcId="{849C0734-4854-E845-9061-D340BBA9EEF6}" destId="{A181C1D0-79F1-A845-9011-1DCBCF8BE46D}" srcOrd="1" destOrd="0" presId="urn:microsoft.com/office/officeart/2005/8/layout/orgChart1"/>
    <dgm:cxn modelId="{DD77D504-3062-B140-9CAD-AAA3DB543689}" type="presParOf" srcId="{03F3292E-E9ED-9E49-B876-54D275481EF7}" destId="{5A791BDC-319F-B84A-96F8-6313239F6C7B}" srcOrd="1" destOrd="0" presId="urn:microsoft.com/office/officeart/2005/8/layout/orgChart1"/>
    <dgm:cxn modelId="{F202B2BF-6CB0-DB4D-B6B2-693DFCCC675C}" type="presParOf" srcId="{03F3292E-E9ED-9E49-B876-54D275481EF7}" destId="{96B25534-3A85-0742-82E7-8B54779F0623}" srcOrd="2" destOrd="0" presId="urn:microsoft.com/office/officeart/2005/8/layout/orgChart1"/>
    <dgm:cxn modelId="{D5AA7721-431B-A64A-A785-EF2C9EEB5126}" type="presParOf" srcId="{709527CC-B2C1-554D-A28E-EE6137A6930D}" destId="{9ADC6384-4163-264E-92CE-9D69C0E7C628}" srcOrd="10" destOrd="0" presId="urn:microsoft.com/office/officeart/2005/8/layout/orgChart1"/>
    <dgm:cxn modelId="{0C6A7A3D-1599-2E48-92F2-187B40F3AD4B}" type="presParOf" srcId="{709527CC-B2C1-554D-A28E-EE6137A6930D}" destId="{B064B338-321B-BA44-8FC4-649E58F9767C}" srcOrd="11" destOrd="0" presId="urn:microsoft.com/office/officeart/2005/8/layout/orgChart1"/>
    <dgm:cxn modelId="{90F9D32D-D528-8F4C-8230-B153949675C2}" type="presParOf" srcId="{B064B338-321B-BA44-8FC4-649E58F9767C}" destId="{282961A6-FF09-0B41-A8F3-EA6E6DB6D024}" srcOrd="0" destOrd="0" presId="urn:microsoft.com/office/officeart/2005/8/layout/orgChart1"/>
    <dgm:cxn modelId="{F07496F9-49EA-9844-9877-BF995DA352C8}" type="presParOf" srcId="{282961A6-FF09-0B41-A8F3-EA6E6DB6D024}" destId="{7715BDDB-227F-5543-942C-37AA12DAFDA5}" srcOrd="0" destOrd="0" presId="urn:microsoft.com/office/officeart/2005/8/layout/orgChart1"/>
    <dgm:cxn modelId="{0301F10F-5D63-0C4F-BCE7-9CF743CC743A}" type="presParOf" srcId="{282961A6-FF09-0B41-A8F3-EA6E6DB6D024}" destId="{86627425-0B00-4F48-8E72-46C6D59209C6}" srcOrd="1" destOrd="0" presId="urn:microsoft.com/office/officeart/2005/8/layout/orgChart1"/>
    <dgm:cxn modelId="{888B2A93-5726-9A4C-A078-051C28E2BEC0}" type="presParOf" srcId="{B064B338-321B-BA44-8FC4-649E58F9767C}" destId="{D221A323-4142-184A-B2BE-178AC63BCD93}" srcOrd="1" destOrd="0" presId="urn:microsoft.com/office/officeart/2005/8/layout/orgChart1"/>
    <dgm:cxn modelId="{3998758F-1BDF-0749-855F-9F38FE1CF239}" type="presParOf" srcId="{B064B338-321B-BA44-8FC4-649E58F9767C}" destId="{820B79F3-0085-B44A-874A-B0005A954886}" srcOrd="2" destOrd="0" presId="urn:microsoft.com/office/officeart/2005/8/layout/orgChart1"/>
    <dgm:cxn modelId="{DE928008-E337-A44A-A0A5-2EF2E375C3EA}" type="presParOf" srcId="{709527CC-B2C1-554D-A28E-EE6137A6930D}" destId="{4BF6E72D-9A0A-0E41-A7BC-B650F5188161}" srcOrd="12" destOrd="0" presId="urn:microsoft.com/office/officeart/2005/8/layout/orgChart1"/>
    <dgm:cxn modelId="{BA5A897F-0BB4-794A-A4A4-856F689EEEC2}" type="presParOf" srcId="{709527CC-B2C1-554D-A28E-EE6137A6930D}" destId="{A475D674-3DE5-F847-9BB0-5E774C8CC445}" srcOrd="13" destOrd="0" presId="urn:microsoft.com/office/officeart/2005/8/layout/orgChart1"/>
    <dgm:cxn modelId="{2B8E4B16-F201-7245-A559-CFF49934DB5A}" type="presParOf" srcId="{A475D674-3DE5-F847-9BB0-5E774C8CC445}" destId="{FE300E31-C173-F44F-A631-2E316DB9A5BA}" srcOrd="0" destOrd="0" presId="urn:microsoft.com/office/officeart/2005/8/layout/orgChart1"/>
    <dgm:cxn modelId="{6EE1F31C-C2D6-6F48-9EE0-5C735790AC94}" type="presParOf" srcId="{FE300E31-C173-F44F-A631-2E316DB9A5BA}" destId="{B405214D-68BF-7749-8DFA-814D7C2E4FCF}" srcOrd="0" destOrd="0" presId="urn:microsoft.com/office/officeart/2005/8/layout/orgChart1"/>
    <dgm:cxn modelId="{85E123AB-4F1C-6C4A-A810-DAA8AD315DB1}" type="presParOf" srcId="{FE300E31-C173-F44F-A631-2E316DB9A5BA}" destId="{D46D803F-EED4-3A49-84E9-B598F3F6B8B6}" srcOrd="1" destOrd="0" presId="urn:microsoft.com/office/officeart/2005/8/layout/orgChart1"/>
    <dgm:cxn modelId="{3DED2AB4-996B-3A44-B0E2-7227C1AF167E}" type="presParOf" srcId="{A475D674-3DE5-F847-9BB0-5E774C8CC445}" destId="{50DDB166-299E-F348-B3F4-82F4BC75F95A}" srcOrd="1" destOrd="0" presId="urn:microsoft.com/office/officeart/2005/8/layout/orgChart1"/>
    <dgm:cxn modelId="{B6A502BF-BA55-C541-A16B-1F08DBBD7E56}" type="presParOf" srcId="{A475D674-3DE5-F847-9BB0-5E774C8CC445}" destId="{498E7E10-F284-CD45-9B19-487BB7EAA892}" srcOrd="2" destOrd="0" presId="urn:microsoft.com/office/officeart/2005/8/layout/orgChart1"/>
    <dgm:cxn modelId="{6EC7B79C-EA06-8F47-AB14-2304F34F80C1}" type="presParOf" srcId="{92A716BB-35F6-4D46-81CE-5FDA487149E5}" destId="{E47522F2-E22C-B14E-BD48-D84CE2A094C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9B581F-D0F4-C148-ACA4-F9F2756C2391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67ED2CBC-B573-E849-A32D-A3D3E984F19C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Tx/>
            <a:buChar char="-"/>
          </a:pPr>
          <a:r>
            <a:rPr lang="sk-SK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Do realizácie jednotlivých aktivít bude zapojený</a:t>
          </a:r>
        </a:p>
        <a:p>
          <a:pPr>
            <a:buFontTx/>
            <a:buChar char="-"/>
          </a:pPr>
          <a:r>
            <a:rPr lang="sk-SK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projektový tím, </a:t>
          </a:r>
        </a:p>
        <a:p>
          <a:pPr>
            <a:buFontTx/>
            <a:buChar char="-"/>
          </a:pPr>
          <a:r>
            <a:rPr lang="sk-SK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miestni aktivisti a dobrovoľníci, </a:t>
          </a:r>
        </a:p>
        <a:p>
          <a:pPr>
            <a:buFontTx/>
            <a:buChar char="-"/>
          </a:pPr>
          <a:r>
            <a:rPr lang="sk-SK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samosprávy</a:t>
          </a:r>
        </a:p>
        <a:p>
          <a:pPr>
            <a:buFontTx/>
            <a:buChar char="-"/>
          </a:pPr>
          <a:r>
            <a:rPr lang="sk-SK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potenciálni partneri revitalizácie </a:t>
          </a:r>
          <a:r>
            <a:rPr lang="sk-SK" sz="1600" dirty="0" err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Sprinzlovho</a:t>
          </a:r>
          <a:r>
            <a:rPr lang="sk-SK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majera</a:t>
          </a:r>
        </a:p>
      </dgm:t>
    </dgm:pt>
    <dgm:pt modelId="{2D7788AF-B5EE-B540-891F-1269432AF382}" type="parTrans" cxnId="{FBE85B46-9B3E-A140-9689-AA7D5BE23832}">
      <dgm:prSet/>
      <dgm:spPr/>
      <dgm:t>
        <a:bodyPr/>
        <a:lstStyle/>
        <a:p>
          <a:endParaRPr lang="sk-SK"/>
        </a:p>
      </dgm:t>
    </dgm:pt>
    <dgm:pt modelId="{1082ACF7-F26E-E545-9242-5FD6F4904DE5}" type="sibTrans" cxnId="{FBE85B46-9B3E-A140-9689-AA7D5BE23832}">
      <dgm:prSet/>
      <dgm:spPr/>
      <dgm:t>
        <a:bodyPr/>
        <a:lstStyle/>
        <a:p>
          <a:endParaRPr lang="sk-SK"/>
        </a:p>
      </dgm:t>
    </dgm:pt>
    <dgm:pt modelId="{2ABDAF65-C266-FC4B-953A-459B2D991045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sk-SK" sz="1800" spc="-2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Aktivity budú smerovať k nastaveniu komplexného využívania vnútorného rozvojového potenciálu územia </a:t>
          </a:r>
        </a:p>
        <a:p>
          <a:r>
            <a:rPr lang="sk-SK" sz="1800" spc="-2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– prírodných, kultúrnych, materiálnych, finančných, ľudských a inštitucionálnych zdrojov</a:t>
          </a:r>
          <a:r>
            <a:rPr lang="sk-SK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651FE040-53CD-824A-ABC4-2789A0FDFED2}" type="parTrans" cxnId="{734869F7-15FB-6146-AB4B-8C0059A1657A}">
      <dgm:prSet/>
      <dgm:spPr/>
      <dgm:t>
        <a:bodyPr/>
        <a:lstStyle/>
        <a:p>
          <a:endParaRPr lang="sk-SK"/>
        </a:p>
      </dgm:t>
    </dgm:pt>
    <dgm:pt modelId="{46E890E2-21DD-B744-B8B5-46FA37B39FCA}" type="sibTrans" cxnId="{734869F7-15FB-6146-AB4B-8C0059A1657A}">
      <dgm:prSet/>
      <dgm:spPr/>
      <dgm:t>
        <a:bodyPr/>
        <a:lstStyle/>
        <a:p>
          <a:endParaRPr lang="sk-SK"/>
        </a:p>
      </dgm:t>
    </dgm:pt>
    <dgm:pt modelId="{E58BD73D-FC35-E547-83D8-B8CC66CFF584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sk-SK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V rámci projektu budú realizované jednotlivé aktivity, ktoré v konečnej fáze dajú jednotný výstup projektu v podobe komplexného projektu využitia lokality </a:t>
          </a:r>
          <a:r>
            <a:rPr lang="sk-SK" sz="1800" dirty="0" err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Sprinzlov</a:t>
          </a:r>
          <a:r>
            <a:rPr lang="sk-SK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majer</a:t>
          </a:r>
          <a:r>
            <a:rPr lang="sk-SK" sz="1800" dirty="0">
              <a:solidFill>
                <a:schemeClr val="bg1"/>
              </a:solidFill>
            </a:rPr>
            <a:t>. </a:t>
          </a:r>
          <a:endParaRPr lang="sk-SK" sz="1800" dirty="0"/>
        </a:p>
      </dgm:t>
    </dgm:pt>
    <dgm:pt modelId="{DC3CA24C-0AD4-414D-8FCD-97D07374BBF7}" type="parTrans" cxnId="{88AE7D96-48A4-FE4A-853E-46084D1AE280}">
      <dgm:prSet/>
      <dgm:spPr/>
      <dgm:t>
        <a:bodyPr/>
        <a:lstStyle/>
        <a:p>
          <a:endParaRPr lang="sk-SK"/>
        </a:p>
      </dgm:t>
    </dgm:pt>
    <dgm:pt modelId="{FD9EB2BD-45D6-D142-AE71-F1D87E7E1F93}" type="sibTrans" cxnId="{88AE7D96-48A4-FE4A-853E-46084D1AE280}">
      <dgm:prSet/>
      <dgm:spPr/>
      <dgm:t>
        <a:bodyPr/>
        <a:lstStyle/>
        <a:p>
          <a:endParaRPr lang="sk-SK"/>
        </a:p>
      </dgm:t>
    </dgm:pt>
    <dgm:pt modelId="{12946D89-4399-D942-BD24-9E7CE3892778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sk-SK" dirty="0"/>
            <a:t>AKTIVITY PROJEKTU</a:t>
          </a:r>
        </a:p>
      </dgm:t>
    </dgm:pt>
    <dgm:pt modelId="{FCA9212D-4A2B-614E-ACFE-99D13F173223}" type="sibTrans" cxnId="{64C2B6A9-80CB-3942-8EAE-7A426FFB11F3}">
      <dgm:prSet/>
      <dgm:spPr/>
      <dgm:t>
        <a:bodyPr/>
        <a:lstStyle/>
        <a:p>
          <a:endParaRPr lang="sk-SK"/>
        </a:p>
      </dgm:t>
    </dgm:pt>
    <dgm:pt modelId="{D70474C0-7CFA-FF42-B999-DE903995AD8B}" type="parTrans" cxnId="{64C2B6A9-80CB-3942-8EAE-7A426FFB11F3}">
      <dgm:prSet/>
      <dgm:spPr/>
      <dgm:t>
        <a:bodyPr/>
        <a:lstStyle/>
        <a:p>
          <a:endParaRPr lang="sk-SK"/>
        </a:p>
      </dgm:t>
    </dgm:pt>
    <dgm:pt modelId="{51D8D25B-22ED-6B46-B81E-E62C396A7A2E}" type="pres">
      <dgm:prSet presAssocID="{5C9B581F-D0F4-C148-ACA4-F9F2756C23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CD7CEF-C9E6-9D47-9DDA-1F1339F49579}" type="pres">
      <dgm:prSet presAssocID="{12946D89-4399-D942-BD24-9E7CE3892778}" presName="centerShape" presStyleLbl="node0" presStyleIdx="0" presStyleCnt="1" custScaleX="150259" custLinFactNeighborX="352" custLinFactNeighborY="-219"/>
      <dgm:spPr/>
    </dgm:pt>
    <dgm:pt modelId="{8E4058FA-CBB9-3D42-85D0-F3C51D09DFA9}" type="pres">
      <dgm:prSet presAssocID="{67ED2CBC-B573-E849-A32D-A3D3E984F19C}" presName="node" presStyleLbl="node1" presStyleIdx="0" presStyleCnt="3" custScaleX="264877" custScaleY="188079">
        <dgm:presLayoutVars>
          <dgm:bulletEnabled val="1"/>
        </dgm:presLayoutVars>
      </dgm:prSet>
      <dgm:spPr/>
    </dgm:pt>
    <dgm:pt modelId="{39E6AB7A-9459-7F44-AEBD-C20E6D10EA2C}" type="pres">
      <dgm:prSet presAssocID="{67ED2CBC-B573-E849-A32D-A3D3E984F19C}" presName="dummy" presStyleCnt="0"/>
      <dgm:spPr/>
    </dgm:pt>
    <dgm:pt modelId="{1DD83EBD-09B8-E845-B735-2959D6BD2C7A}" type="pres">
      <dgm:prSet presAssocID="{1082ACF7-F26E-E545-9242-5FD6F4904DE5}" presName="sibTrans" presStyleLbl="sibTrans2D1" presStyleIdx="0" presStyleCnt="3"/>
      <dgm:spPr/>
    </dgm:pt>
    <dgm:pt modelId="{C6C434D4-0729-0642-ABD3-38FB611076C3}" type="pres">
      <dgm:prSet presAssocID="{2ABDAF65-C266-FC4B-953A-459B2D991045}" presName="node" presStyleLbl="node1" presStyleIdx="1" presStyleCnt="3" custScaleX="264323" custScaleY="216747" custRadScaleRad="148657" custRadScaleInc="-93355">
        <dgm:presLayoutVars>
          <dgm:bulletEnabled val="1"/>
        </dgm:presLayoutVars>
      </dgm:prSet>
      <dgm:spPr/>
    </dgm:pt>
    <dgm:pt modelId="{2E3160DB-E7E4-294F-A80B-4810DDE3BF9A}" type="pres">
      <dgm:prSet presAssocID="{2ABDAF65-C266-FC4B-953A-459B2D991045}" presName="dummy" presStyleCnt="0"/>
      <dgm:spPr/>
    </dgm:pt>
    <dgm:pt modelId="{F25B925D-05F9-394B-896C-B67F2FD2C910}" type="pres">
      <dgm:prSet presAssocID="{46E890E2-21DD-B744-B8B5-46FA37B39FCA}" presName="sibTrans" presStyleLbl="sibTrans2D1" presStyleIdx="1" presStyleCnt="3" custScaleX="99115" custScaleY="40658" custLinFactNeighborX="-715" custLinFactNeighborY="-5347"/>
      <dgm:spPr/>
    </dgm:pt>
    <dgm:pt modelId="{301F5613-381C-E84B-A4B2-6A5A8044C9F9}" type="pres">
      <dgm:prSet presAssocID="{E58BD73D-FC35-E547-83D8-B8CC66CFF584}" presName="node" presStyleLbl="node1" presStyleIdx="2" presStyleCnt="3" custScaleX="260054" custScaleY="208528" custRadScaleRad="144766" custRadScaleInc="91147">
        <dgm:presLayoutVars>
          <dgm:bulletEnabled val="1"/>
        </dgm:presLayoutVars>
      </dgm:prSet>
      <dgm:spPr/>
    </dgm:pt>
    <dgm:pt modelId="{167DE2D2-17AA-C942-970B-DCB7CD91EC1C}" type="pres">
      <dgm:prSet presAssocID="{E58BD73D-FC35-E547-83D8-B8CC66CFF584}" presName="dummy" presStyleCnt="0"/>
      <dgm:spPr/>
    </dgm:pt>
    <dgm:pt modelId="{6CFC0C36-3FD0-304B-9B7F-34515BFEF1B3}" type="pres">
      <dgm:prSet presAssocID="{FD9EB2BD-45D6-D142-AE71-F1D87E7E1F93}" presName="sibTrans" presStyleLbl="sibTrans2D1" presStyleIdx="2" presStyleCnt="3"/>
      <dgm:spPr/>
    </dgm:pt>
  </dgm:ptLst>
  <dgm:cxnLst>
    <dgm:cxn modelId="{813C220B-A4FB-8B46-ADC1-36AD5D52E95B}" type="presOf" srcId="{1082ACF7-F26E-E545-9242-5FD6F4904DE5}" destId="{1DD83EBD-09B8-E845-B735-2959D6BD2C7A}" srcOrd="0" destOrd="0" presId="urn:microsoft.com/office/officeart/2005/8/layout/radial6"/>
    <dgm:cxn modelId="{83343A18-82D8-894D-9E12-50C4D9280636}" type="presOf" srcId="{12946D89-4399-D942-BD24-9E7CE3892778}" destId="{F6CD7CEF-C9E6-9D47-9DDA-1F1339F49579}" srcOrd="0" destOrd="0" presId="urn:microsoft.com/office/officeart/2005/8/layout/radial6"/>
    <dgm:cxn modelId="{B2E28426-DD98-DF45-B80F-E165E578AE64}" type="presOf" srcId="{2ABDAF65-C266-FC4B-953A-459B2D991045}" destId="{C6C434D4-0729-0642-ABD3-38FB611076C3}" srcOrd="0" destOrd="0" presId="urn:microsoft.com/office/officeart/2005/8/layout/radial6"/>
    <dgm:cxn modelId="{FBE85B46-9B3E-A140-9689-AA7D5BE23832}" srcId="{12946D89-4399-D942-BD24-9E7CE3892778}" destId="{67ED2CBC-B573-E849-A32D-A3D3E984F19C}" srcOrd="0" destOrd="0" parTransId="{2D7788AF-B5EE-B540-891F-1269432AF382}" sibTransId="{1082ACF7-F26E-E545-9242-5FD6F4904DE5}"/>
    <dgm:cxn modelId="{E7117880-B1AE-224D-807A-C51A42250058}" type="presOf" srcId="{5C9B581F-D0F4-C148-ACA4-F9F2756C2391}" destId="{51D8D25B-22ED-6B46-B81E-E62C396A7A2E}" srcOrd="0" destOrd="0" presId="urn:microsoft.com/office/officeart/2005/8/layout/radial6"/>
    <dgm:cxn modelId="{88AE7D96-48A4-FE4A-853E-46084D1AE280}" srcId="{12946D89-4399-D942-BD24-9E7CE3892778}" destId="{E58BD73D-FC35-E547-83D8-B8CC66CFF584}" srcOrd="2" destOrd="0" parTransId="{DC3CA24C-0AD4-414D-8FCD-97D07374BBF7}" sibTransId="{FD9EB2BD-45D6-D142-AE71-F1D87E7E1F93}"/>
    <dgm:cxn modelId="{64C2B6A9-80CB-3942-8EAE-7A426FFB11F3}" srcId="{5C9B581F-D0F4-C148-ACA4-F9F2756C2391}" destId="{12946D89-4399-D942-BD24-9E7CE3892778}" srcOrd="0" destOrd="0" parTransId="{D70474C0-7CFA-FF42-B999-DE903995AD8B}" sibTransId="{FCA9212D-4A2B-614E-ACFE-99D13F173223}"/>
    <dgm:cxn modelId="{F7AD8FB2-3637-6E44-A44C-6332190EC5F3}" type="presOf" srcId="{E58BD73D-FC35-E547-83D8-B8CC66CFF584}" destId="{301F5613-381C-E84B-A4B2-6A5A8044C9F9}" srcOrd="0" destOrd="0" presId="urn:microsoft.com/office/officeart/2005/8/layout/radial6"/>
    <dgm:cxn modelId="{D8536AB7-894D-DB48-AFE9-B36FB56AE419}" type="presOf" srcId="{FD9EB2BD-45D6-D142-AE71-F1D87E7E1F93}" destId="{6CFC0C36-3FD0-304B-9B7F-34515BFEF1B3}" srcOrd="0" destOrd="0" presId="urn:microsoft.com/office/officeart/2005/8/layout/radial6"/>
    <dgm:cxn modelId="{825BC9DE-A0A8-894C-A54C-80E7B68BCC88}" type="presOf" srcId="{67ED2CBC-B573-E849-A32D-A3D3E984F19C}" destId="{8E4058FA-CBB9-3D42-85D0-F3C51D09DFA9}" srcOrd="0" destOrd="0" presId="urn:microsoft.com/office/officeart/2005/8/layout/radial6"/>
    <dgm:cxn modelId="{734869F7-15FB-6146-AB4B-8C0059A1657A}" srcId="{12946D89-4399-D942-BD24-9E7CE3892778}" destId="{2ABDAF65-C266-FC4B-953A-459B2D991045}" srcOrd="1" destOrd="0" parTransId="{651FE040-53CD-824A-ABC4-2789A0FDFED2}" sibTransId="{46E890E2-21DD-B744-B8B5-46FA37B39FCA}"/>
    <dgm:cxn modelId="{DC2EBBFC-0D2F-0545-8E6B-469C6C30AF28}" type="presOf" srcId="{46E890E2-21DD-B744-B8B5-46FA37B39FCA}" destId="{F25B925D-05F9-394B-896C-B67F2FD2C910}" srcOrd="0" destOrd="0" presId="urn:microsoft.com/office/officeart/2005/8/layout/radial6"/>
    <dgm:cxn modelId="{2E89CE26-A5FC-C545-AB97-08B14692700E}" type="presParOf" srcId="{51D8D25B-22ED-6B46-B81E-E62C396A7A2E}" destId="{F6CD7CEF-C9E6-9D47-9DDA-1F1339F49579}" srcOrd="0" destOrd="0" presId="urn:microsoft.com/office/officeart/2005/8/layout/radial6"/>
    <dgm:cxn modelId="{2D2434C7-11C4-7548-A856-E0AFF59DDC2E}" type="presParOf" srcId="{51D8D25B-22ED-6B46-B81E-E62C396A7A2E}" destId="{8E4058FA-CBB9-3D42-85D0-F3C51D09DFA9}" srcOrd="1" destOrd="0" presId="urn:microsoft.com/office/officeart/2005/8/layout/radial6"/>
    <dgm:cxn modelId="{72936A81-D54B-034E-917F-93EAAEE45821}" type="presParOf" srcId="{51D8D25B-22ED-6B46-B81E-E62C396A7A2E}" destId="{39E6AB7A-9459-7F44-AEBD-C20E6D10EA2C}" srcOrd="2" destOrd="0" presId="urn:microsoft.com/office/officeart/2005/8/layout/radial6"/>
    <dgm:cxn modelId="{44CED77F-829B-5D45-B487-DA8BA860E59A}" type="presParOf" srcId="{51D8D25B-22ED-6B46-B81E-E62C396A7A2E}" destId="{1DD83EBD-09B8-E845-B735-2959D6BD2C7A}" srcOrd="3" destOrd="0" presId="urn:microsoft.com/office/officeart/2005/8/layout/radial6"/>
    <dgm:cxn modelId="{4A2E0C7B-CADD-944E-954D-C97223C33680}" type="presParOf" srcId="{51D8D25B-22ED-6B46-B81E-E62C396A7A2E}" destId="{C6C434D4-0729-0642-ABD3-38FB611076C3}" srcOrd="4" destOrd="0" presId="urn:microsoft.com/office/officeart/2005/8/layout/radial6"/>
    <dgm:cxn modelId="{5338413A-318E-5F41-A295-D14A062554F8}" type="presParOf" srcId="{51D8D25B-22ED-6B46-B81E-E62C396A7A2E}" destId="{2E3160DB-E7E4-294F-A80B-4810DDE3BF9A}" srcOrd="5" destOrd="0" presId="urn:microsoft.com/office/officeart/2005/8/layout/radial6"/>
    <dgm:cxn modelId="{263430A8-5700-0E44-BD0E-61C9D36D9ADE}" type="presParOf" srcId="{51D8D25B-22ED-6B46-B81E-E62C396A7A2E}" destId="{F25B925D-05F9-394B-896C-B67F2FD2C910}" srcOrd="6" destOrd="0" presId="urn:microsoft.com/office/officeart/2005/8/layout/radial6"/>
    <dgm:cxn modelId="{3CF53659-41C8-914F-AE6E-D49D1D3B1993}" type="presParOf" srcId="{51D8D25B-22ED-6B46-B81E-E62C396A7A2E}" destId="{301F5613-381C-E84B-A4B2-6A5A8044C9F9}" srcOrd="7" destOrd="0" presId="urn:microsoft.com/office/officeart/2005/8/layout/radial6"/>
    <dgm:cxn modelId="{E33B2E91-7C71-B744-B1AE-8DE69467027C}" type="presParOf" srcId="{51D8D25B-22ED-6B46-B81E-E62C396A7A2E}" destId="{167DE2D2-17AA-C942-970B-DCB7CD91EC1C}" srcOrd="8" destOrd="0" presId="urn:microsoft.com/office/officeart/2005/8/layout/radial6"/>
    <dgm:cxn modelId="{4121FF9B-556E-934D-8929-5215B11EAAAA}" type="presParOf" srcId="{51D8D25B-22ED-6B46-B81E-E62C396A7A2E}" destId="{6CFC0C36-3FD0-304B-9B7F-34515BFEF1B3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EB3D35-8C5A-4BCA-B409-3353264BF273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3AB5B23-2BFA-4138-BE3E-0402A933D7FE}">
      <dgm:prSet/>
      <dgm:spPr/>
      <dgm:t>
        <a:bodyPr/>
        <a:lstStyle/>
        <a:p>
          <a:r>
            <a:rPr lang="sk-SK" baseline="0" dirty="0"/>
            <a:t>Revitalizácia zelene</a:t>
          </a:r>
          <a:endParaRPr lang="en-US" dirty="0"/>
        </a:p>
      </dgm:t>
    </dgm:pt>
    <dgm:pt modelId="{4FBF2D55-F3E5-4444-A116-0448F6E28A97}" type="parTrans" cxnId="{01640B4A-A705-4016-8B67-90304B3C5D2F}">
      <dgm:prSet/>
      <dgm:spPr/>
      <dgm:t>
        <a:bodyPr/>
        <a:lstStyle/>
        <a:p>
          <a:endParaRPr lang="en-US"/>
        </a:p>
      </dgm:t>
    </dgm:pt>
    <dgm:pt modelId="{6E748702-1A03-4583-9FE6-7B3CF492AD7A}" type="sibTrans" cxnId="{01640B4A-A705-4016-8B67-90304B3C5D2F}">
      <dgm:prSet/>
      <dgm:spPr/>
      <dgm:t>
        <a:bodyPr/>
        <a:lstStyle/>
        <a:p>
          <a:endParaRPr lang="en-US"/>
        </a:p>
      </dgm:t>
    </dgm:pt>
    <dgm:pt modelId="{5D4F094E-4D5C-40D7-9BBA-C6B3A4277975}">
      <dgm:prSet/>
      <dgm:spPr/>
      <dgm:t>
        <a:bodyPr/>
        <a:lstStyle/>
        <a:p>
          <a:r>
            <a:rPr lang="sk-SK" baseline="0" dirty="0"/>
            <a:t>Odkrytie zabudnutých chodníkov</a:t>
          </a:r>
          <a:endParaRPr lang="en-US" dirty="0"/>
        </a:p>
      </dgm:t>
    </dgm:pt>
    <dgm:pt modelId="{6A4ABAA2-8BCA-4978-8615-F686CABE7B71}" type="parTrans" cxnId="{CB6B1481-405E-4DDD-9B0E-15FC449C7231}">
      <dgm:prSet/>
      <dgm:spPr/>
      <dgm:t>
        <a:bodyPr/>
        <a:lstStyle/>
        <a:p>
          <a:endParaRPr lang="en-US"/>
        </a:p>
      </dgm:t>
    </dgm:pt>
    <dgm:pt modelId="{02C756D5-4D47-4BEC-B820-09821A002293}" type="sibTrans" cxnId="{CB6B1481-405E-4DDD-9B0E-15FC449C7231}">
      <dgm:prSet/>
      <dgm:spPr/>
      <dgm:t>
        <a:bodyPr/>
        <a:lstStyle/>
        <a:p>
          <a:endParaRPr lang="en-US"/>
        </a:p>
      </dgm:t>
    </dgm:pt>
    <dgm:pt modelId="{575ED37A-E94A-4042-97E3-23B90805A2E3}">
      <dgm:prSet/>
      <dgm:spPr/>
      <dgm:t>
        <a:bodyPr/>
        <a:lstStyle/>
        <a:p>
          <a:r>
            <a:rPr lang="sk-SK" baseline="0" dirty="0"/>
            <a:t>Náučné chodníky</a:t>
          </a:r>
          <a:endParaRPr lang="en-US" dirty="0"/>
        </a:p>
      </dgm:t>
    </dgm:pt>
    <dgm:pt modelId="{F5167C58-BC1F-4B01-95F5-69BA667DC9C3}" type="parTrans" cxnId="{7A36682D-D12D-4691-8D8F-F3630F7D3F35}">
      <dgm:prSet/>
      <dgm:spPr/>
      <dgm:t>
        <a:bodyPr/>
        <a:lstStyle/>
        <a:p>
          <a:endParaRPr lang="en-US"/>
        </a:p>
      </dgm:t>
    </dgm:pt>
    <dgm:pt modelId="{9C197CBA-7EA7-424E-9AB6-136052AD71F9}" type="sibTrans" cxnId="{7A36682D-D12D-4691-8D8F-F3630F7D3F35}">
      <dgm:prSet/>
      <dgm:spPr/>
      <dgm:t>
        <a:bodyPr/>
        <a:lstStyle/>
        <a:p>
          <a:endParaRPr lang="en-US"/>
        </a:p>
      </dgm:t>
    </dgm:pt>
    <dgm:pt modelId="{886DAF5A-0572-4FAD-AC29-244640D0C8BE}">
      <dgm:prSet/>
      <dgm:spPr/>
      <dgm:t>
        <a:bodyPr/>
        <a:lstStyle/>
        <a:p>
          <a:r>
            <a:rPr lang="sk-SK" baseline="0"/>
            <a:t>Oddychové zóny </a:t>
          </a:r>
          <a:endParaRPr lang="en-US"/>
        </a:p>
      </dgm:t>
    </dgm:pt>
    <dgm:pt modelId="{71E9918E-44FD-4FC8-A779-52187119E133}" type="parTrans" cxnId="{80AE7030-6607-40D4-9E42-B33F51D61A19}">
      <dgm:prSet/>
      <dgm:spPr/>
      <dgm:t>
        <a:bodyPr/>
        <a:lstStyle/>
        <a:p>
          <a:endParaRPr lang="en-US"/>
        </a:p>
      </dgm:t>
    </dgm:pt>
    <dgm:pt modelId="{120449F9-CFFE-4474-A941-9F96089A14B6}" type="sibTrans" cxnId="{80AE7030-6607-40D4-9E42-B33F51D61A19}">
      <dgm:prSet/>
      <dgm:spPr/>
      <dgm:t>
        <a:bodyPr/>
        <a:lstStyle/>
        <a:p>
          <a:endParaRPr lang="en-US"/>
        </a:p>
      </dgm:t>
    </dgm:pt>
    <dgm:pt modelId="{15EBCCFD-0101-4D97-AF0D-1BEFFD217E87}">
      <dgm:prSet/>
      <dgm:spPr/>
      <dgm:t>
        <a:bodyPr/>
        <a:lstStyle/>
        <a:p>
          <a:r>
            <a:rPr lang="sk-SK" baseline="0" dirty="0" err="1"/>
            <a:t>Cyklostojany</a:t>
          </a:r>
          <a:endParaRPr lang="en-US" dirty="0"/>
        </a:p>
      </dgm:t>
    </dgm:pt>
    <dgm:pt modelId="{30E00A4A-1832-4E8F-87A3-400748F13E9E}" type="parTrans" cxnId="{144BD070-5810-4A7E-AD0B-2E6C5F93856E}">
      <dgm:prSet/>
      <dgm:spPr/>
      <dgm:t>
        <a:bodyPr/>
        <a:lstStyle/>
        <a:p>
          <a:endParaRPr lang="en-US"/>
        </a:p>
      </dgm:t>
    </dgm:pt>
    <dgm:pt modelId="{320C104B-C667-4248-BF47-1B72D3B5E589}" type="sibTrans" cxnId="{144BD070-5810-4A7E-AD0B-2E6C5F93856E}">
      <dgm:prSet/>
      <dgm:spPr/>
      <dgm:t>
        <a:bodyPr/>
        <a:lstStyle/>
        <a:p>
          <a:endParaRPr lang="en-US"/>
        </a:p>
      </dgm:t>
    </dgm:pt>
    <dgm:pt modelId="{36AE3368-E81B-4BF0-A19E-8E30CA0D6602}">
      <dgm:prSet/>
      <dgm:spPr/>
      <dgm:t>
        <a:bodyPr/>
        <a:lstStyle/>
        <a:p>
          <a:r>
            <a:rPr lang="sk-SK" baseline="0" dirty="0"/>
            <a:t>Prírodné ohniská</a:t>
          </a:r>
          <a:endParaRPr lang="en-US" dirty="0"/>
        </a:p>
      </dgm:t>
    </dgm:pt>
    <dgm:pt modelId="{9EDDA619-32A1-4739-97E6-8D059471347B}" type="parTrans" cxnId="{8469D3F9-5358-4C5D-9115-2BFABAEB013D}">
      <dgm:prSet/>
      <dgm:spPr/>
      <dgm:t>
        <a:bodyPr/>
        <a:lstStyle/>
        <a:p>
          <a:endParaRPr lang="en-US"/>
        </a:p>
      </dgm:t>
    </dgm:pt>
    <dgm:pt modelId="{F9D2EACD-8359-4628-9B93-BFD9E413B4B3}" type="sibTrans" cxnId="{8469D3F9-5358-4C5D-9115-2BFABAEB013D}">
      <dgm:prSet/>
      <dgm:spPr/>
      <dgm:t>
        <a:bodyPr/>
        <a:lstStyle/>
        <a:p>
          <a:endParaRPr lang="en-US"/>
        </a:p>
      </dgm:t>
    </dgm:pt>
    <dgm:pt modelId="{990B3132-384D-4400-9423-D780C0F9AF25}">
      <dgm:prSet/>
      <dgm:spPr/>
      <dgm:t>
        <a:bodyPr/>
        <a:lstStyle/>
        <a:p>
          <a:r>
            <a:rPr lang="sk-SK" baseline="0" dirty="0"/>
            <a:t>Detské </a:t>
          </a:r>
          <a:r>
            <a:rPr lang="sk-SK" baseline="0" dirty="0" err="1"/>
            <a:t>hrisko</a:t>
          </a:r>
          <a:endParaRPr lang="en-US" dirty="0"/>
        </a:p>
      </dgm:t>
    </dgm:pt>
    <dgm:pt modelId="{98AD2154-B8CE-4EE0-A9FF-B5A1B7B24B35}" type="parTrans" cxnId="{9F321A7B-06EC-49FB-A84A-CBD6CB0A0AC8}">
      <dgm:prSet/>
      <dgm:spPr/>
      <dgm:t>
        <a:bodyPr/>
        <a:lstStyle/>
        <a:p>
          <a:endParaRPr lang="en-US"/>
        </a:p>
      </dgm:t>
    </dgm:pt>
    <dgm:pt modelId="{D11B2B89-3BF6-4C36-ACB6-77AA67EE3701}" type="sibTrans" cxnId="{9F321A7B-06EC-49FB-A84A-CBD6CB0A0AC8}">
      <dgm:prSet/>
      <dgm:spPr/>
      <dgm:t>
        <a:bodyPr/>
        <a:lstStyle/>
        <a:p>
          <a:endParaRPr lang="en-US"/>
        </a:p>
      </dgm:t>
    </dgm:pt>
    <dgm:pt modelId="{9B281CEF-CC8E-44C4-BC57-26AEDC8AD57F}">
      <dgm:prSet/>
      <dgm:spPr/>
      <dgm:t>
        <a:bodyPr/>
        <a:lstStyle/>
        <a:p>
          <a:r>
            <a:rPr lang="sk-SK" baseline="0" dirty="0"/>
            <a:t>Ihriská, Športoviská, </a:t>
          </a:r>
          <a:r>
            <a:rPr lang="sk-SK" baseline="0" dirty="0" err="1"/>
            <a:t>skatepark</a:t>
          </a:r>
          <a:endParaRPr lang="en-US" dirty="0"/>
        </a:p>
      </dgm:t>
    </dgm:pt>
    <dgm:pt modelId="{C069A343-45A3-4AF5-948D-084068F6D9C0}" type="parTrans" cxnId="{16614587-E23A-4750-8AFD-B3C8A3E0ECB3}">
      <dgm:prSet/>
      <dgm:spPr/>
      <dgm:t>
        <a:bodyPr/>
        <a:lstStyle/>
        <a:p>
          <a:endParaRPr lang="en-US"/>
        </a:p>
      </dgm:t>
    </dgm:pt>
    <dgm:pt modelId="{5E70F1B0-A6D3-4221-A5E6-50D9DC2C9C98}" type="sibTrans" cxnId="{16614587-E23A-4750-8AFD-B3C8A3E0ECB3}">
      <dgm:prSet/>
      <dgm:spPr/>
      <dgm:t>
        <a:bodyPr/>
        <a:lstStyle/>
        <a:p>
          <a:endParaRPr lang="en-US"/>
        </a:p>
      </dgm:t>
    </dgm:pt>
    <dgm:pt modelId="{DA90D476-6594-4142-B3FB-1DC54C7ED552}">
      <dgm:prSet/>
      <dgm:spPr/>
      <dgm:t>
        <a:bodyPr/>
        <a:lstStyle/>
        <a:p>
          <a:r>
            <a:rPr lang="sk-SK" baseline="0"/>
            <a:t>Mestské včely</a:t>
          </a:r>
          <a:endParaRPr lang="en-US"/>
        </a:p>
      </dgm:t>
    </dgm:pt>
    <dgm:pt modelId="{10547C95-4EF6-40F7-8478-5104B6DE806D}" type="parTrans" cxnId="{9FFE6FEE-922D-4F17-BF95-71FE54EA212B}">
      <dgm:prSet/>
      <dgm:spPr/>
      <dgm:t>
        <a:bodyPr/>
        <a:lstStyle/>
        <a:p>
          <a:endParaRPr lang="en-US"/>
        </a:p>
      </dgm:t>
    </dgm:pt>
    <dgm:pt modelId="{4A666747-25EB-4C95-BB87-B02CAC66ADD4}" type="sibTrans" cxnId="{9FFE6FEE-922D-4F17-BF95-71FE54EA212B}">
      <dgm:prSet/>
      <dgm:spPr/>
      <dgm:t>
        <a:bodyPr/>
        <a:lstStyle/>
        <a:p>
          <a:endParaRPr lang="en-US"/>
        </a:p>
      </dgm:t>
    </dgm:pt>
    <dgm:pt modelId="{262A7349-980C-46E7-AE98-EEBD4D6B23AE}">
      <dgm:prSet/>
      <dgm:spPr/>
      <dgm:t>
        <a:bodyPr/>
        <a:lstStyle/>
        <a:p>
          <a:r>
            <a:rPr lang="sk-SK" baseline="0" dirty="0" err="1"/>
            <a:t>Dendropark</a:t>
          </a:r>
          <a:endParaRPr lang="en-US" dirty="0"/>
        </a:p>
      </dgm:t>
    </dgm:pt>
    <dgm:pt modelId="{B3284F95-DE60-4005-A254-8DE206EF14B7}" type="parTrans" cxnId="{DC995A74-4B98-469A-9E0E-0F9C946D9D3F}">
      <dgm:prSet/>
      <dgm:spPr/>
      <dgm:t>
        <a:bodyPr/>
        <a:lstStyle/>
        <a:p>
          <a:endParaRPr lang="en-US"/>
        </a:p>
      </dgm:t>
    </dgm:pt>
    <dgm:pt modelId="{2FE0230A-5593-4633-994C-42EC3D0503E2}" type="sibTrans" cxnId="{DC995A74-4B98-469A-9E0E-0F9C946D9D3F}">
      <dgm:prSet/>
      <dgm:spPr/>
      <dgm:t>
        <a:bodyPr/>
        <a:lstStyle/>
        <a:p>
          <a:endParaRPr lang="en-US"/>
        </a:p>
      </dgm:t>
    </dgm:pt>
    <dgm:pt modelId="{408C6438-7E4A-6444-B2E8-E23968BB13DA}" type="pres">
      <dgm:prSet presAssocID="{FCEB3D35-8C5A-4BCA-B409-3353264BF273}" presName="diagram" presStyleCnt="0">
        <dgm:presLayoutVars>
          <dgm:dir/>
          <dgm:resizeHandles val="exact"/>
        </dgm:presLayoutVars>
      </dgm:prSet>
      <dgm:spPr/>
    </dgm:pt>
    <dgm:pt modelId="{B438AA29-04AE-AE4F-A431-4070C7C3DF23}" type="pres">
      <dgm:prSet presAssocID="{E3AB5B23-2BFA-4138-BE3E-0402A933D7FE}" presName="node" presStyleLbl="node1" presStyleIdx="0" presStyleCnt="10">
        <dgm:presLayoutVars>
          <dgm:bulletEnabled val="1"/>
        </dgm:presLayoutVars>
      </dgm:prSet>
      <dgm:spPr/>
    </dgm:pt>
    <dgm:pt modelId="{89D9162F-9C77-7D4C-9D83-4D82D3E1B3EB}" type="pres">
      <dgm:prSet presAssocID="{6E748702-1A03-4583-9FE6-7B3CF492AD7A}" presName="sibTrans" presStyleCnt="0"/>
      <dgm:spPr/>
    </dgm:pt>
    <dgm:pt modelId="{B3DAAC25-1574-BB48-8DB4-F756853093E9}" type="pres">
      <dgm:prSet presAssocID="{5D4F094E-4D5C-40D7-9BBA-C6B3A4277975}" presName="node" presStyleLbl="node1" presStyleIdx="1" presStyleCnt="10">
        <dgm:presLayoutVars>
          <dgm:bulletEnabled val="1"/>
        </dgm:presLayoutVars>
      </dgm:prSet>
      <dgm:spPr/>
    </dgm:pt>
    <dgm:pt modelId="{70888EA6-D233-E947-A5A9-44714D1771B2}" type="pres">
      <dgm:prSet presAssocID="{02C756D5-4D47-4BEC-B820-09821A002293}" presName="sibTrans" presStyleCnt="0"/>
      <dgm:spPr/>
    </dgm:pt>
    <dgm:pt modelId="{414AAA79-575E-954E-834D-E6D93CD44A8B}" type="pres">
      <dgm:prSet presAssocID="{575ED37A-E94A-4042-97E3-23B90805A2E3}" presName="node" presStyleLbl="node1" presStyleIdx="2" presStyleCnt="10">
        <dgm:presLayoutVars>
          <dgm:bulletEnabled val="1"/>
        </dgm:presLayoutVars>
      </dgm:prSet>
      <dgm:spPr/>
    </dgm:pt>
    <dgm:pt modelId="{F462DDE9-47D9-D74A-9401-6C509CF02801}" type="pres">
      <dgm:prSet presAssocID="{9C197CBA-7EA7-424E-9AB6-136052AD71F9}" presName="sibTrans" presStyleCnt="0"/>
      <dgm:spPr/>
    </dgm:pt>
    <dgm:pt modelId="{097845D0-0005-E848-898C-F9C44F523BAA}" type="pres">
      <dgm:prSet presAssocID="{886DAF5A-0572-4FAD-AC29-244640D0C8BE}" presName="node" presStyleLbl="node1" presStyleIdx="3" presStyleCnt="10">
        <dgm:presLayoutVars>
          <dgm:bulletEnabled val="1"/>
        </dgm:presLayoutVars>
      </dgm:prSet>
      <dgm:spPr/>
    </dgm:pt>
    <dgm:pt modelId="{2CDD44F5-4F1F-A240-B562-D6D60AF026B0}" type="pres">
      <dgm:prSet presAssocID="{120449F9-CFFE-4474-A941-9F96089A14B6}" presName="sibTrans" presStyleCnt="0"/>
      <dgm:spPr/>
    </dgm:pt>
    <dgm:pt modelId="{87DE3A7E-2EEE-BA47-ABE3-149B8B0BD5DF}" type="pres">
      <dgm:prSet presAssocID="{15EBCCFD-0101-4D97-AF0D-1BEFFD217E87}" presName="node" presStyleLbl="node1" presStyleIdx="4" presStyleCnt="10">
        <dgm:presLayoutVars>
          <dgm:bulletEnabled val="1"/>
        </dgm:presLayoutVars>
      </dgm:prSet>
      <dgm:spPr/>
    </dgm:pt>
    <dgm:pt modelId="{8E194E4E-5417-F04F-92EC-C946B3E8A0C7}" type="pres">
      <dgm:prSet presAssocID="{320C104B-C667-4248-BF47-1B72D3B5E589}" presName="sibTrans" presStyleCnt="0"/>
      <dgm:spPr/>
    </dgm:pt>
    <dgm:pt modelId="{F51CF03F-3FBC-BA40-908E-51E8AB075D39}" type="pres">
      <dgm:prSet presAssocID="{36AE3368-E81B-4BF0-A19E-8E30CA0D6602}" presName="node" presStyleLbl="node1" presStyleIdx="5" presStyleCnt="10">
        <dgm:presLayoutVars>
          <dgm:bulletEnabled val="1"/>
        </dgm:presLayoutVars>
      </dgm:prSet>
      <dgm:spPr/>
    </dgm:pt>
    <dgm:pt modelId="{0A2C0FD8-98A2-874C-81E3-C198FF718DFD}" type="pres">
      <dgm:prSet presAssocID="{F9D2EACD-8359-4628-9B93-BFD9E413B4B3}" presName="sibTrans" presStyleCnt="0"/>
      <dgm:spPr/>
    </dgm:pt>
    <dgm:pt modelId="{A85F50D5-5DD5-B94B-B3A1-D2D9DE5D91E6}" type="pres">
      <dgm:prSet presAssocID="{990B3132-384D-4400-9423-D780C0F9AF25}" presName="node" presStyleLbl="node1" presStyleIdx="6" presStyleCnt="10">
        <dgm:presLayoutVars>
          <dgm:bulletEnabled val="1"/>
        </dgm:presLayoutVars>
      </dgm:prSet>
      <dgm:spPr/>
    </dgm:pt>
    <dgm:pt modelId="{995A53B5-E2D7-8D41-87A8-AB1289C04361}" type="pres">
      <dgm:prSet presAssocID="{D11B2B89-3BF6-4C36-ACB6-77AA67EE3701}" presName="sibTrans" presStyleCnt="0"/>
      <dgm:spPr/>
    </dgm:pt>
    <dgm:pt modelId="{0C107BC2-F98B-304B-A0DB-223A08267F01}" type="pres">
      <dgm:prSet presAssocID="{9B281CEF-CC8E-44C4-BC57-26AEDC8AD57F}" presName="node" presStyleLbl="node1" presStyleIdx="7" presStyleCnt="10">
        <dgm:presLayoutVars>
          <dgm:bulletEnabled val="1"/>
        </dgm:presLayoutVars>
      </dgm:prSet>
      <dgm:spPr/>
    </dgm:pt>
    <dgm:pt modelId="{6B2B1024-6B34-074D-A4A5-D0B27A5C7307}" type="pres">
      <dgm:prSet presAssocID="{5E70F1B0-A6D3-4221-A5E6-50D9DC2C9C98}" presName="sibTrans" presStyleCnt="0"/>
      <dgm:spPr/>
    </dgm:pt>
    <dgm:pt modelId="{A11C1C78-60CC-1F4C-A323-5ACA2893D48E}" type="pres">
      <dgm:prSet presAssocID="{DA90D476-6594-4142-B3FB-1DC54C7ED552}" presName="node" presStyleLbl="node1" presStyleIdx="8" presStyleCnt="10">
        <dgm:presLayoutVars>
          <dgm:bulletEnabled val="1"/>
        </dgm:presLayoutVars>
      </dgm:prSet>
      <dgm:spPr/>
    </dgm:pt>
    <dgm:pt modelId="{6610A6FA-4890-3047-9A00-162384A1DE77}" type="pres">
      <dgm:prSet presAssocID="{4A666747-25EB-4C95-BB87-B02CAC66ADD4}" presName="sibTrans" presStyleCnt="0"/>
      <dgm:spPr/>
    </dgm:pt>
    <dgm:pt modelId="{CCB1B8D8-4C91-3D48-ADD0-F6F7B5147E66}" type="pres">
      <dgm:prSet presAssocID="{262A7349-980C-46E7-AE98-EEBD4D6B23AE}" presName="node" presStyleLbl="node1" presStyleIdx="9" presStyleCnt="10">
        <dgm:presLayoutVars>
          <dgm:bulletEnabled val="1"/>
        </dgm:presLayoutVars>
      </dgm:prSet>
      <dgm:spPr/>
    </dgm:pt>
  </dgm:ptLst>
  <dgm:cxnLst>
    <dgm:cxn modelId="{62AF5B05-DD88-8546-81F9-B7425932BBE2}" type="presOf" srcId="{DA90D476-6594-4142-B3FB-1DC54C7ED552}" destId="{A11C1C78-60CC-1F4C-A323-5ACA2893D48E}" srcOrd="0" destOrd="0" presId="urn:microsoft.com/office/officeart/2005/8/layout/default"/>
    <dgm:cxn modelId="{6E6CF10E-9F93-7F46-B53E-BC56A361A14E}" type="presOf" srcId="{9B281CEF-CC8E-44C4-BC57-26AEDC8AD57F}" destId="{0C107BC2-F98B-304B-A0DB-223A08267F01}" srcOrd="0" destOrd="0" presId="urn:microsoft.com/office/officeart/2005/8/layout/default"/>
    <dgm:cxn modelId="{75BD3310-6FF9-AC4E-83A1-B9B66E82EDB5}" type="presOf" srcId="{575ED37A-E94A-4042-97E3-23B90805A2E3}" destId="{414AAA79-575E-954E-834D-E6D93CD44A8B}" srcOrd="0" destOrd="0" presId="urn:microsoft.com/office/officeart/2005/8/layout/default"/>
    <dgm:cxn modelId="{7A36682D-D12D-4691-8D8F-F3630F7D3F35}" srcId="{FCEB3D35-8C5A-4BCA-B409-3353264BF273}" destId="{575ED37A-E94A-4042-97E3-23B90805A2E3}" srcOrd="2" destOrd="0" parTransId="{F5167C58-BC1F-4B01-95F5-69BA667DC9C3}" sibTransId="{9C197CBA-7EA7-424E-9AB6-136052AD71F9}"/>
    <dgm:cxn modelId="{637ABF2F-B026-A243-9B31-13074ACE5665}" type="presOf" srcId="{E3AB5B23-2BFA-4138-BE3E-0402A933D7FE}" destId="{B438AA29-04AE-AE4F-A431-4070C7C3DF23}" srcOrd="0" destOrd="0" presId="urn:microsoft.com/office/officeart/2005/8/layout/default"/>
    <dgm:cxn modelId="{80AE7030-6607-40D4-9E42-B33F51D61A19}" srcId="{FCEB3D35-8C5A-4BCA-B409-3353264BF273}" destId="{886DAF5A-0572-4FAD-AC29-244640D0C8BE}" srcOrd="3" destOrd="0" parTransId="{71E9918E-44FD-4FC8-A779-52187119E133}" sibTransId="{120449F9-CFFE-4474-A941-9F96089A14B6}"/>
    <dgm:cxn modelId="{74A2F13F-5364-A445-81B0-A2F782EC5454}" type="presOf" srcId="{5D4F094E-4D5C-40D7-9BBA-C6B3A4277975}" destId="{B3DAAC25-1574-BB48-8DB4-F756853093E9}" srcOrd="0" destOrd="0" presId="urn:microsoft.com/office/officeart/2005/8/layout/default"/>
    <dgm:cxn modelId="{01640B4A-A705-4016-8B67-90304B3C5D2F}" srcId="{FCEB3D35-8C5A-4BCA-B409-3353264BF273}" destId="{E3AB5B23-2BFA-4138-BE3E-0402A933D7FE}" srcOrd="0" destOrd="0" parTransId="{4FBF2D55-F3E5-4444-A116-0448F6E28A97}" sibTransId="{6E748702-1A03-4583-9FE6-7B3CF492AD7A}"/>
    <dgm:cxn modelId="{895CAA70-4FEA-0C46-BB4E-CA057A50D718}" type="presOf" srcId="{36AE3368-E81B-4BF0-A19E-8E30CA0D6602}" destId="{F51CF03F-3FBC-BA40-908E-51E8AB075D39}" srcOrd="0" destOrd="0" presId="urn:microsoft.com/office/officeart/2005/8/layout/default"/>
    <dgm:cxn modelId="{144BD070-5810-4A7E-AD0B-2E6C5F93856E}" srcId="{FCEB3D35-8C5A-4BCA-B409-3353264BF273}" destId="{15EBCCFD-0101-4D97-AF0D-1BEFFD217E87}" srcOrd="4" destOrd="0" parTransId="{30E00A4A-1832-4E8F-87A3-400748F13E9E}" sibTransId="{320C104B-C667-4248-BF47-1B72D3B5E589}"/>
    <dgm:cxn modelId="{DC995A74-4B98-469A-9E0E-0F9C946D9D3F}" srcId="{FCEB3D35-8C5A-4BCA-B409-3353264BF273}" destId="{262A7349-980C-46E7-AE98-EEBD4D6B23AE}" srcOrd="9" destOrd="0" parTransId="{B3284F95-DE60-4005-A254-8DE206EF14B7}" sibTransId="{2FE0230A-5593-4633-994C-42EC3D0503E2}"/>
    <dgm:cxn modelId="{9F321A7B-06EC-49FB-A84A-CBD6CB0A0AC8}" srcId="{FCEB3D35-8C5A-4BCA-B409-3353264BF273}" destId="{990B3132-384D-4400-9423-D780C0F9AF25}" srcOrd="6" destOrd="0" parTransId="{98AD2154-B8CE-4EE0-A9FF-B5A1B7B24B35}" sibTransId="{D11B2B89-3BF6-4C36-ACB6-77AA67EE3701}"/>
    <dgm:cxn modelId="{CB6B1481-405E-4DDD-9B0E-15FC449C7231}" srcId="{FCEB3D35-8C5A-4BCA-B409-3353264BF273}" destId="{5D4F094E-4D5C-40D7-9BBA-C6B3A4277975}" srcOrd="1" destOrd="0" parTransId="{6A4ABAA2-8BCA-4978-8615-F686CABE7B71}" sibTransId="{02C756D5-4D47-4BEC-B820-09821A002293}"/>
    <dgm:cxn modelId="{16614587-E23A-4750-8AFD-B3C8A3E0ECB3}" srcId="{FCEB3D35-8C5A-4BCA-B409-3353264BF273}" destId="{9B281CEF-CC8E-44C4-BC57-26AEDC8AD57F}" srcOrd="7" destOrd="0" parTransId="{C069A343-45A3-4AF5-948D-084068F6D9C0}" sibTransId="{5E70F1B0-A6D3-4221-A5E6-50D9DC2C9C98}"/>
    <dgm:cxn modelId="{69FC93B1-D88B-6840-A5F6-F73AB7EEBEF2}" type="presOf" srcId="{886DAF5A-0572-4FAD-AC29-244640D0C8BE}" destId="{097845D0-0005-E848-898C-F9C44F523BAA}" srcOrd="0" destOrd="0" presId="urn:microsoft.com/office/officeart/2005/8/layout/default"/>
    <dgm:cxn modelId="{57BA78B6-90C2-F648-BD8F-3AB0C3F9CC41}" type="presOf" srcId="{15EBCCFD-0101-4D97-AF0D-1BEFFD217E87}" destId="{87DE3A7E-2EEE-BA47-ABE3-149B8B0BD5DF}" srcOrd="0" destOrd="0" presId="urn:microsoft.com/office/officeart/2005/8/layout/default"/>
    <dgm:cxn modelId="{E2D64DBB-DBE2-2D4F-AC2E-EE0990C7CDE2}" type="presOf" srcId="{FCEB3D35-8C5A-4BCA-B409-3353264BF273}" destId="{408C6438-7E4A-6444-B2E8-E23968BB13DA}" srcOrd="0" destOrd="0" presId="urn:microsoft.com/office/officeart/2005/8/layout/default"/>
    <dgm:cxn modelId="{836909DD-4E07-0D43-AA1D-9C7D71D84BDC}" type="presOf" srcId="{990B3132-384D-4400-9423-D780C0F9AF25}" destId="{A85F50D5-5DD5-B94B-B3A1-D2D9DE5D91E6}" srcOrd="0" destOrd="0" presId="urn:microsoft.com/office/officeart/2005/8/layout/default"/>
    <dgm:cxn modelId="{9FFE6FEE-922D-4F17-BF95-71FE54EA212B}" srcId="{FCEB3D35-8C5A-4BCA-B409-3353264BF273}" destId="{DA90D476-6594-4142-B3FB-1DC54C7ED552}" srcOrd="8" destOrd="0" parTransId="{10547C95-4EF6-40F7-8478-5104B6DE806D}" sibTransId="{4A666747-25EB-4C95-BB87-B02CAC66ADD4}"/>
    <dgm:cxn modelId="{8ADC8FF9-A620-8042-9301-E520D7B3FA65}" type="presOf" srcId="{262A7349-980C-46E7-AE98-EEBD4D6B23AE}" destId="{CCB1B8D8-4C91-3D48-ADD0-F6F7B5147E66}" srcOrd="0" destOrd="0" presId="urn:microsoft.com/office/officeart/2005/8/layout/default"/>
    <dgm:cxn modelId="{8469D3F9-5358-4C5D-9115-2BFABAEB013D}" srcId="{FCEB3D35-8C5A-4BCA-B409-3353264BF273}" destId="{36AE3368-E81B-4BF0-A19E-8E30CA0D6602}" srcOrd="5" destOrd="0" parTransId="{9EDDA619-32A1-4739-97E6-8D059471347B}" sibTransId="{F9D2EACD-8359-4628-9B93-BFD9E413B4B3}"/>
    <dgm:cxn modelId="{495CA7F1-FB9B-5E4B-B549-3D4945DA6EC3}" type="presParOf" srcId="{408C6438-7E4A-6444-B2E8-E23968BB13DA}" destId="{B438AA29-04AE-AE4F-A431-4070C7C3DF23}" srcOrd="0" destOrd="0" presId="urn:microsoft.com/office/officeart/2005/8/layout/default"/>
    <dgm:cxn modelId="{8C03A21F-043B-F945-94CA-61EEE30A4860}" type="presParOf" srcId="{408C6438-7E4A-6444-B2E8-E23968BB13DA}" destId="{89D9162F-9C77-7D4C-9D83-4D82D3E1B3EB}" srcOrd="1" destOrd="0" presId="urn:microsoft.com/office/officeart/2005/8/layout/default"/>
    <dgm:cxn modelId="{4EB3C6CB-AA9C-C245-86DE-8A30BE8483EF}" type="presParOf" srcId="{408C6438-7E4A-6444-B2E8-E23968BB13DA}" destId="{B3DAAC25-1574-BB48-8DB4-F756853093E9}" srcOrd="2" destOrd="0" presId="urn:microsoft.com/office/officeart/2005/8/layout/default"/>
    <dgm:cxn modelId="{5C3B64EF-3F60-2543-BA89-CEF81FA029F8}" type="presParOf" srcId="{408C6438-7E4A-6444-B2E8-E23968BB13DA}" destId="{70888EA6-D233-E947-A5A9-44714D1771B2}" srcOrd="3" destOrd="0" presId="urn:microsoft.com/office/officeart/2005/8/layout/default"/>
    <dgm:cxn modelId="{E078CA2E-04A9-4244-92E7-C68B5258E085}" type="presParOf" srcId="{408C6438-7E4A-6444-B2E8-E23968BB13DA}" destId="{414AAA79-575E-954E-834D-E6D93CD44A8B}" srcOrd="4" destOrd="0" presId="urn:microsoft.com/office/officeart/2005/8/layout/default"/>
    <dgm:cxn modelId="{C53DDBB9-45ED-0740-B997-8CEE0FE5361F}" type="presParOf" srcId="{408C6438-7E4A-6444-B2E8-E23968BB13DA}" destId="{F462DDE9-47D9-D74A-9401-6C509CF02801}" srcOrd="5" destOrd="0" presId="urn:microsoft.com/office/officeart/2005/8/layout/default"/>
    <dgm:cxn modelId="{E03F9BBA-95EB-BB47-9EDE-AAD7CC9B44A9}" type="presParOf" srcId="{408C6438-7E4A-6444-B2E8-E23968BB13DA}" destId="{097845D0-0005-E848-898C-F9C44F523BAA}" srcOrd="6" destOrd="0" presId="urn:microsoft.com/office/officeart/2005/8/layout/default"/>
    <dgm:cxn modelId="{6D563467-8060-AF45-87F3-602B2FA6D561}" type="presParOf" srcId="{408C6438-7E4A-6444-B2E8-E23968BB13DA}" destId="{2CDD44F5-4F1F-A240-B562-D6D60AF026B0}" srcOrd="7" destOrd="0" presId="urn:microsoft.com/office/officeart/2005/8/layout/default"/>
    <dgm:cxn modelId="{B43E17E4-C416-464D-85F8-C575269B6F6C}" type="presParOf" srcId="{408C6438-7E4A-6444-B2E8-E23968BB13DA}" destId="{87DE3A7E-2EEE-BA47-ABE3-149B8B0BD5DF}" srcOrd="8" destOrd="0" presId="urn:microsoft.com/office/officeart/2005/8/layout/default"/>
    <dgm:cxn modelId="{3A3CCF01-2128-DD4E-B685-252627DE0F1C}" type="presParOf" srcId="{408C6438-7E4A-6444-B2E8-E23968BB13DA}" destId="{8E194E4E-5417-F04F-92EC-C946B3E8A0C7}" srcOrd="9" destOrd="0" presId="urn:microsoft.com/office/officeart/2005/8/layout/default"/>
    <dgm:cxn modelId="{2E736575-4409-7D41-9D03-0A59632427D6}" type="presParOf" srcId="{408C6438-7E4A-6444-B2E8-E23968BB13DA}" destId="{F51CF03F-3FBC-BA40-908E-51E8AB075D39}" srcOrd="10" destOrd="0" presId="urn:microsoft.com/office/officeart/2005/8/layout/default"/>
    <dgm:cxn modelId="{C1AB2240-E782-604D-9581-68E07CDF556B}" type="presParOf" srcId="{408C6438-7E4A-6444-B2E8-E23968BB13DA}" destId="{0A2C0FD8-98A2-874C-81E3-C198FF718DFD}" srcOrd="11" destOrd="0" presId="urn:microsoft.com/office/officeart/2005/8/layout/default"/>
    <dgm:cxn modelId="{44F4817F-4069-FC4E-9DDD-00D4EFCB3E58}" type="presParOf" srcId="{408C6438-7E4A-6444-B2E8-E23968BB13DA}" destId="{A85F50D5-5DD5-B94B-B3A1-D2D9DE5D91E6}" srcOrd="12" destOrd="0" presId="urn:microsoft.com/office/officeart/2005/8/layout/default"/>
    <dgm:cxn modelId="{CCEFE368-0B45-204D-AEF8-D64036F10AE8}" type="presParOf" srcId="{408C6438-7E4A-6444-B2E8-E23968BB13DA}" destId="{995A53B5-E2D7-8D41-87A8-AB1289C04361}" srcOrd="13" destOrd="0" presId="urn:microsoft.com/office/officeart/2005/8/layout/default"/>
    <dgm:cxn modelId="{6AC32660-4EBA-D04B-8077-B1FAE6F3DB74}" type="presParOf" srcId="{408C6438-7E4A-6444-B2E8-E23968BB13DA}" destId="{0C107BC2-F98B-304B-A0DB-223A08267F01}" srcOrd="14" destOrd="0" presId="urn:microsoft.com/office/officeart/2005/8/layout/default"/>
    <dgm:cxn modelId="{B378C700-8857-584B-B805-D1D1C36A2B33}" type="presParOf" srcId="{408C6438-7E4A-6444-B2E8-E23968BB13DA}" destId="{6B2B1024-6B34-074D-A4A5-D0B27A5C7307}" srcOrd="15" destOrd="0" presId="urn:microsoft.com/office/officeart/2005/8/layout/default"/>
    <dgm:cxn modelId="{1C78405F-7DE8-C84F-A22C-2E8DFA5D8BB3}" type="presParOf" srcId="{408C6438-7E4A-6444-B2E8-E23968BB13DA}" destId="{A11C1C78-60CC-1F4C-A323-5ACA2893D48E}" srcOrd="16" destOrd="0" presId="urn:microsoft.com/office/officeart/2005/8/layout/default"/>
    <dgm:cxn modelId="{84C198D5-917B-8A44-BF1A-E597C46C1519}" type="presParOf" srcId="{408C6438-7E4A-6444-B2E8-E23968BB13DA}" destId="{6610A6FA-4890-3047-9A00-162384A1DE77}" srcOrd="17" destOrd="0" presId="urn:microsoft.com/office/officeart/2005/8/layout/default"/>
    <dgm:cxn modelId="{3DDCFDCD-F405-4D45-96A2-CCC0F2C8C4D3}" type="presParOf" srcId="{408C6438-7E4A-6444-B2E8-E23968BB13DA}" destId="{CCB1B8D8-4C91-3D48-ADD0-F6F7B5147E6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EB3D35-8C5A-4BCA-B409-3353264BF273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3AB5B23-2BFA-4138-BE3E-0402A933D7FE}">
      <dgm:prSet/>
      <dgm:spPr/>
      <dgm:t>
        <a:bodyPr/>
        <a:lstStyle/>
        <a:p>
          <a:r>
            <a:rPr lang="sk-SK" dirty="0">
              <a:solidFill>
                <a:schemeClr val="bg1"/>
              </a:solidFill>
            </a:rPr>
            <a:t>Prepojenie s verejným parkom</a:t>
          </a:r>
          <a:endParaRPr lang="en-US" dirty="0"/>
        </a:p>
      </dgm:t>
    </dgm:pt>
    <dgm:pt modelId="{4FBF2D55-F3E5-4444-A116-0448F6E28A97}" type="parTrans" cxnId="{01640B4A-A705-4016-8B67-90304B3C5D2F}">
      <dgm:prSet/>
      <dgm:spPr/>
      <dgm:t>
        <a:bodyPr/>
        <a:lstStyle/>
        <a:p>
          <a:endParaRPr lang="en-US"/>
        </a:p>
      </dgm:t>
    </dgm:pt>
    <dgm:pt modelId="{6E748702-1A03-4583-9FE6-7B3CF492AD7A}" type="sibTrans" cxnId="{01640B4A-A705-4016-8B67-90304B3C5D2F}">
      <dgm:prSet/>
      <dgm:spPr/>
      <dgm:t>
        <a:bodyPr/>
        <a:lstStyle/>
        <a:p>
          <a:endParaRPr lang="en-US"/>
        </a:p>
      </dgm:t>
    </dgm:pt>
    <dgm:pt modelId="{5D4F094E-4D5C-40D7-9BBA-C6B3A4277975}">
      <dgm:prSet/>
      <dgm:spPr/>
      <dgm:t>
        <a:bodyPr/>
        <a:lstStyle/>
        <a:p>
          <a:r>
            <a:rPr lang="sk-SK" dirty="0">
              <a:solidFill>
                <a:schemeClr val="bg1"/>
              </a:solidFill>
            </a:rPr>
            <a:t>Obnova hrádze a vodohospodárskych regulačných zariadení</a:t>
          </a:r>
          <a:endParaRPr lang="en-US" dirty="0"/>
        </a:p>
      </dgm:t>
    </dgm:pt>
    <dgm:pt modelId="{6A4ABAA2-8BCA-4978-8615-F686CABE7B71}" type="parTrans" cxnId="{CB6B1481-405E-4DDD-9B0E-15FC449C7231}">
      <dgm:prSet/>
      <dgm:spPr/>
      <dgm:t>
        <a:bodyPr/>
        <a:lstStyle/>
        <a:p>
          <a:endParaRPr lang="en-US"/>
        </a:p>
      </dgm:t>
    </dgm:pt>
    <dgm:pt modelId="{02C756D5-4D47-4BEC-B820-09821A002293}" type="sibTrans" cxnId="{CB6B1481-405E-4DDD-9B0E-15FC449C7231}">
      <dgm:prSet/>
      <dgm:spPr/>
      <dgm:t>
        <a:bodyPr/>
        <a:lstStyle/>
        <a:p>
          <a:endParaRPr lang="en-US"/>
        </a:p>
      </dgm:t>
    </dgm:pt>
    <dgm:pt modelId="{575ED37A-E94A-4042-97E3-23B90805A2E3}">
      <dgm:prSet/>
      <dgm:spPr/>
      <dgm:t>
        <a:bodyPr/>
        <a:lstStyle/>
        <a:p>
          <a:r>
            <a:rPr lang="sk-SK" dirty="0">
              <a:solidFill>
                <a:schemeClr val="bg1"/>
              </a:solidFill>
            </a:rPr>
            <a:t>Zlepšenie bilancie vody v poľnohospodárskej pôde</a:t>
          </a:r>
          <a:endParaRPr lang="en-US" dirty="0"/>
        </a:p>
      </dgm:t>
    </dgm:pt>
    <dgm:pt modelId="{F5167C58-BC1F-4B01-95F5-69BA667DC9C3}" type="parTrans" cxnId="{7A36682D-D12D-4691-8D8F-F3630F7D3F35}">
      <dgm:prSet/>
      <dgm:spPr/>
      <dgm:t>
        <a:bodyPr/>
        <a:lstStyle/>
        <a:p>
          <a:endParaRPr lang="en-US"/>
        </a:p>
      </dgm:t>
    </dgm:pt>
    <dgm:pt modelId="{9C197CBA-7EA7-424E-9AB6-136052AD71F9}" type="sibTrans" cxnId="{7A36682D-D12D-4691-8D8F-F3630F7D3F35}">
      <dgm:prSet/>
      <dgm:spPr/>
      <dgm:t>
        <a:bodyPr/>
        <a:lstStyle/>
        <a:p>
          <a:endParaRPr lang="en-US"/>
        </a:p>
      </dgm:t>
    </dgm:pt>
    <dgm:pt modelId="{886DAF5A-0572-4FAD-AC29-244640D0C8BE}">
      <dgm:prSet/>
      <dgm:spPr/>
      <dgm:t>
        <a:bodyPr/>
        <a:lstStyle/>
        <a:p>
          <a:r>
            <a:rPr lang="sk-SK" dirty="0">
              <a:solidFill>
                <a:schemeClr val="bg1"/>
              </a:solidFill>
            </a:rPr>
            <a:t>Obnova pôvodného účelu rybníkov pre potreby rybného hospodárstva</a:t>
          </a:r>
          <a:endParaRPr lang="en-US" dirty="0"/>
        </a:p>
      </dgm:t>
    </dgm:pt>
    <dgm:pt modelId="{71E9918E-44FD-4FC8-A779-52187119E133}" type="parTrans" cxnId="{80AE7030-6607-40D4-9E42-B33F51D61A19}">
      <dgm:prSet/>
      <dgm:spPr/>
      <dgm:t>
        <a:bodyPr/>
        <a:lstStyle/>
        <a:p>
          <a:endParaRPr lang="en-US"/>
        </a:p>
      </dgm:t>
    </dgm:pt>
    <dgm:pt modelId="{120449F9-CFFE-4474-A941-9F96089A14B6}" type="sibTrans" cxnId="{80AE7030-6607-40D4-9E42-B33F51D61A19}">
      <dgm:prSet/>
      <dgm:spPr/>
      <dgm:t>
        <a:bodyPr/>
        <a:lstStyle/>
        <a:p>
          <a:endParaRPr lang="en-US"/>
        </a:p>
      </dgm:t>
    </dgm:pt>
    <dgm:pt modelId="{15EBCCFD-0101-4D97-AF0D-1BEFFD217E87}">
      <dgm:prSet/>
      <dgm:spPr/>
      <dgm:t>
        <a:bodyPr/>
        <a:lstStyle/>
        <a:p>
          <a:r>
            <a:rPr lang="sk-SK" dirty="0">
              <a:solidFill>
                <a:schemeClr val="bg1"/>
              </a:solidFill>
            </a:rPr>
            <a:t>Vybudovanie pontónov, bežeckých chodníkov, v zimných mesiacoch korčuľovanie</a:t>
          </a:r>
          <a:endParaRPr lang="en-US" dirty="0"/>
        </a:p>
      </dgm:t>
    </dgm:pt>
    <dgm:pt modelId="{30E00A4A-1832-4E8F-87A3-400748F13E9E}" type="parTrans" cxnId="{144BD070-5810-4A7E-AD0B-2E6C5F93856E}">
      <dgm:prSet/>
      <dgm:spPr/>
      <dgm:t>
        <a:bodyPr/>
        <a:lstStyle/>
        <a:p>
          <a:endParaRPr lang="en-US"/>
        </a:p>
      </dgm:t>
    </dgm:pt>
    <dgm:pt modelId="{320C104B-C667-4248-BF47-1B72D3B5E589}" type="sibTrans" cxnId="{144BD070-5810-4A7E-AD0B-2E6C5F93856E}">
      <dgm:prSet/>
      <dgm:spPr/>
      <dgm:t>
        <a:bodyPr/>
        <a:lstStyle/>
        <a:p>
          <a:endParaRPr lang="en-US"/>
        </a:p>
      </dgm:t>
    </dgm:pt>
    <dgm:pt modelId="{7CC76993-B000-BB4E-AB4C-D2D0EEC0F3E4}">
      <dgm:prSet/>
      <dgm:spPr/>
      <dgm:t>
        <a:bodyPr/>
        <a:lstStyle/>
        <a:p>
          <a:r>
            <a:rPr lang="sk-SK" dirty="0">
              <a:solidFill>
                <a:schemeClr val="bg1"/>
              </a:solidFill>
            </a:rPr>
            <a:t>Podpora prírodného charakteru rybníkov, biodiverzity chránených druhov živočíchov, rastlín a </a:t>
          </a:r>
          <a:r>
            <a:rPr lang="sk-SK" dirty="0" err="1">
              <a:solidFill>
                <a:schemeClr val="bg1"/>
              </a:solidFill>
            </a:rPr>
            <a:t>mokkradí</a:t>
          </a:r>
          <a:endParaRPr lang="en-US" dirty="0"/>
        </a:p>
      </dgm:t>
    </dgm:pt>
    <dgm:pt modelId="{7AD3CE4A-E0D6-E24F-84BB-44D8539E3055}" type="parTrans" cxnId="{69451A01-763B-4547-8C7A-2F57CA0C9EB8}">
      <dgm:prSet/>
      <dgm:spPr/>
      <dgm:t>
        <a:bodyPr/>
        <a:lstStyle/>
        <a:p>
          <a:endParaRPr lang="sk-SK"/>
        </a:p>
      </dgm:t>
    </dgm:pt>
    <dgm:pt modelId="{4A9B549F-F9A0-7542-BD6E-50A1DAA1164A}" type="sibTrans" cxnId="{69451A01-763B-4547-8C7A-2F57CA0C9EB8}">
      <dgm:prSet/>
      <dgm:spPr/>
      <dgm:t>
        <a:bodyPr/>
        <a:lstStyle/>
        <a:p>
          <a:endParaRPr lang="sk-SK"/>
        </a:p>
      </dgm:t>
    </dgm:pt>
    <dgm:pt modelId="{408C6438-7E4A-6444-B2E8-E23968BB13DA}" type="pres">
      <dgm:prSet presAssocID="{FCEB3D35-8C5A-4BCA-B409-3353264BF273}" presName="diagram" presStyleCnt="0">
        <dgm:presLayoutVars>
          <dgm:dir/>
          <dgm:resizeHandles val="exact"/>
        </dgm:presLayoutVars>
      </dgm:prSet>
      <dgm:spPr/>
    </dgm:pt>
    <dgm:pt modelId="{B438AA29-04AE-AE4F-A431-4070C7C3DF23}" type="pres">
      <dgm:prSet presAssocID="{E3AB5B23-2BFA-4138-BE3E-0402A933D7FE}" presName="node" presStyleLbl="node1" presStyleIdx="0" presStyleCnt="6">
        <dgm:presLayoutVars>
          <dgm:bulletEnabled val="1"/>
        </dgm:presLayoutVars>
      </dgm:prSet>
      <dgm:spPr/>
    </dgm:pt>
    <dgm:pt modelId="{89D9162F-9C77-7D4C-9D83-4D82D3E1B3EB}" type="pres">
      <dgm:prSet presAssocID="{6E748702-1A03-4583-9FE6-7B3CF492AD7A}" presName="sibTrans" presStyleCnt="0"/>
      <dgm:spPr/>
    </dgm:pt>
    <dgm:pt modelId="{B3DAAC25-1574-BB48-8DB4-F756853093E9}" type="pres">
      <dgm:prSet presAssocID="{5D4F094E-4D5C-40D7-9BBA-C6B3A4277975}" presName="node" presStyleLbl="node1" presStyleIdx="1" presStyleCnt="6">
        <dgm:presLayoutVars>
          <dgm:bulletEnabled val="1"/>
        </dgm:presLayoutVars>
      </dgm:prSet>
      <dgm:spPr/>
    </dgm:pt>
    <dgm:pt modelId="{70888EA6-D233-E947-A5A9-44714D1771B2}" type="pres">
      <dgm:prSet presAssocID="{02C756D5-4D47-4BEC-B820-09821A002293}" presName="sibTrans" presStyleCnt="0"/>
      <dgm:spPr/>
    </dgm:pt>
    <dgm:pt modelId="{414AAA79-575E-954E-834D-E6D93CD44A8B}" type="pres">
      <dgm:prSet presAssocID="{575ED37A-E94A-4042-97E3-23B90805A2E3}" presName="node" presStyleLbl="node1" presStyleIdx="2" presStyleCnt="6">
        <dgm:presLayoutVars>
          <dgm:bulletEnabled val="1"/>
        </dgm:presLayoutVars>
      </dgm:prSet>
      <dgm:spPr/>
    </dgm:pt>
    <dgm:pt modelId="{F462DDE9-47D9-D74A-9401-6C509CF02801}" type="pres">
      <dgm:prSet presAssocID="{9C197CBA-7EA7-424E-9AB6-136052AD71F9}" presName="sibTrans" presStyleCnt="0"/>
      <dgm:spPr/>
    </dgm:pt>
    <dgm:pt modelId="{7E087E21-ABC7-F84D-B7AB-B9AF4F79FC9E}" type="pres">
      <dgm:prSet presAssocID="{7CC76993-B000-BB4E-AB4C-D2D0EEC0F3E4}" presName="node" presStyleLbl="node1" presStyleIdx="3" presStyleCnt="6">
        <dgm:presLayoutVars>
          <dgm:bulletEnabled val="1"/>
        </dgm:presLayoutVars>
      </dgm:prSet>
      <dgm:spPr/>
    </dgm:pt>
    <dgm:pt modelId="{CFD003EE-86DF-7F43-A0FA-F83A3DBCEA99}" type="pres">
      <dgm:prSet presAssocID="{4A9B549F-F9A0-7542-BD6E-50A1DAA1164A}" presName="sibTrans" presStyleCnt="0"/>
      <dgm:spPr/>
    </dgm:pt>
    <dgm:pt modelId="{097845D0-0005-E848-898C-F9C44F523BAA}" type="pres">
      <dgm:prSet presAssocID="{886DAF5A-0572-4FAD-AC29-244640D0C8BE}" presName="node" presStyleLbl="node1" presStyleIdx="4" presStyleCnt="6">
        <dgm:presLayoutVars>
          <dgm:bulletEnabled val="1"/>
        </dgm:presLayoutVars>
      </dgm:prSet>
      <dgm:spPr/>
    </dgm:pt>
    <dgm:pt modelId="{2CDD44F5-4F1F-A240-B562-D6D60AF026B0}" type="pres">
      <dgm:prSet presAssocID="{120449F9-CFFE-4474-A941-9F96089A14B6}" presName="sibTrans" presStyleCnt="0"/>
      <dgm:spPr/>
    </dgm:pt>
    <dgm:pt modelId="{87DE3A7E-2EEE-BA47-ABE3-149B8B0BD5DF}" type="pres">
      <dgm:prSet presAssocID="{15EBCCFD-0101-4D97-AF0D-1BEFFD217E87}" presName="node" presStyleLbl="node1" presStyleIdx="5" presStyleCnt="6">
        <dgm:presLayoutVars>
          <dgm:bulletEnabled val="1"/>
        </dgm:presLayoutVars>
      </dgm:prSet>
      <dgm:spPr/>
    </dgm:pt>
  </dgm:ptLst>
  <dgm:cxnLst>
    <dgm:cxn modelId="{69451A01-763B-4547-8C7A-2F57CA0C9EB8}" srcId="{FCEB3D35-8C5A-4BCA-B409-3353264BF273}" destId="{7CC76993-B000-BB4E-AB4C-D2D0EEC0F3E4}" srcOrd="3" destOrd="0" parTransId="{7AD3CE4A-E0D6-E24F-84BB-44D8539E3055}" sibTransId="{4A9B549F-F9A0-7542-BD6E-50A1DAA1164A}"/>
    <dgm:cxn modelId="{75BD3310-6FF9-AC4E-83A1-B9B66E82EDB5}" type="presOf" srcId="{575ED37A-E94A-4042-97E3-23B90805A2E3}" destId="{414AAA79-575E-954E-834D-E6D93CD44A8B}" srcOrd="0" destOrd="0" presId="urn:microsoft.com/office/officeart/2005/8/layout/default"/>
    <dgm:cxn modelId="{7A36682D-D12D-4691-8D8F-F3630F7D3F35}" srcId="{FCEB3D35-8C5A-4BCA-B409-3353264BF273}" destId="{575ED37A-E94A-4042-97E3-23B90805A2E3}" srcOrd="2" destOrd="0" parTransId="{F5167C58-BC1F-4B01-95F5-69BA667DC9C3}" sibTransId="{9C197CBA-7EA7-424E-9AB6-136052AD71F9}"/>
    <dgm:cxn modelId="{637ABF2F-B026-A243-9B31-13074ACE5665}" type="presOf" srcId="{E3AB5B23-2BFA-4138-BE3E-0402A933D7FE}" destId="{B438AA29-04AE-AE4F-A431-4070C7C3DF23}" srcOrd="0" destOrd="0" presId="urn:microsoft.com/office/officeart/2005/8/layout/default"/>
    <dgm:cxn modelId="{80AE7030-6607-40D4-9E42-B33F51D61A19}" srcId="{FCEB3D35-8C5A-4BCA-B409-3353264BF273}" destId="{886DAF5A-0572-4FAD-AC29-244640D0C8BE}" srcOrd="4" destOrd="0" parTransId="{71E9918E-44FD-4FC8-A779-52187119E133}" sibTransId="{120449F9-CFFE-4474-A941-9F96089A14B6}"/>
    <dgm:cxn modelId="{74A2F13F-5364-A445-81B0-A2F782EC5454}" type="presOf" srcId="{5D4F094E-4D5C-40D7-9BBA-C6B3A4277975}" destId="{B3DAAC25-1574-BB48-8DB4-F756853093E9}" srcOrd="0" destOrd="0" presId="urn:microsoft.com/office/officeart/2005/8/layout/default"/>
    <dgm:cxn modelId="{01640B4A-A705-4016-8B67-90304B3C5D2F}" srcId="{FCEB3D35-8C5A-4BCA-B409-3353264BF273}" destId="{E3AB5B23-2BFA-4138-BE3E-0402A933D7FE}" srcOrd="0" destOrd="0" parTransId="{4FBF2D55-F3E5-4444-A116-0448F6E28A97}" sibTransId="{6E748702-1A03-4583-9FE6-7B3CF492AD7A}"/>
    <dgm:cxn modelId="{144BD070-5810-4A7E-AD0B-2E6C5F93856E}" srcId="{FCEB3D35-8C5A-4BCA-B409-3353264BF273}" destId="{15EBCCFD-0101-4D97-AF0D-1BEFFD217E87}" srcOrd="5" destOrd="0" parTransId="{30E00A4A-1832-4E8F-87A3-400748F13E9E}" sibTransId="{320C104B-C667-4248-BF47-1B72D3B5E589}"/>
    <dgm:cxn modelId="{CB6B1481-405E-4DDD-9B0E-15FC449C7231}" srcId="{FCEB3D35-8C5A-4BCA-B409-3353264BF273}" destId="{5D4F094E-4D5C-40D7-9BBA-C6B3A4277975}" srcOrd="1" destOrd="0" parTransId="{6A4ABAA2-8BCA-4978-8615-F686CABE7B71}" sibTransId="{02C756D5-4D47-4BEC-B820-09821A002293}"/>
    <dgm:cxn modelId="{517D8184-D9BF-6543-B36E-9EE2BAB37F9D}" type="presOf" srcId="{7CC76993-B000-BB4E-AB4C-D2D0EEC0F3E4}" destId="{7E087E21-ABC7-F84D-B7AB-B9AF4F79FC9E}" srcOrd="0" destOrd="0" presId="urn:microsoft.com/office/officeart/2005/8/layout/default"/>
    <dgm:cxn modelId="{69FC93B1-D88B-6840-A5F6-F73AB7EEBEF2}" type="presOf" srcId="{886DAF5A-0572-4FAD-AC29-244640D0C8BE}" destId="{097845D0-0005-E848-898C-F9C44F523BAA}" srcOrd="0" destOrd="0" presId="urn:microsoft.com/office/officeart/2005/8/layout/default"/>
    <dgm:cxn modelId="{57BA78B6-90C2-F648-BD8F-3AB0C3F9CC41}" type="presOf" srcId="{15EBCCFD-0101-4D97-AF0D-1BEFFD217E87}" destId="{87DE3A7E-2EEE-BA47-ABE3-149B8B0BD5DF}" srcOrd="0" destOrd="0" presId="urn:microsoft.com/office/officeart/2005/8/layout/default"/>
    <dgm:cxn modelId="{E2D64DBB-DBE2-2D4F-AC2E-EE0990C7CDE2}" type="presOf" srcId="{FCEB3D35-8C5A-4BCA-B409-3353264BF273}" destId="{408C6438-7E4A-6444-B2E8-E23968BB13DA}" srcOrd="0" destOrd="0" presId="urn:microsoft.com/office/officeart/2005/8/layout/default"/>
    <dgm:cxn modelId="{495CA7F1-FB9B-5E4B-B549-3D4945DA6EC3}" type="presParOf" srcId="{408C6438-7E4A-6444-B2E8-E23968BB13DA}" destId="{B438AA29-04AE-AE4F-A431-4070C7C3DF23}" srcOrd="0" destOrd="0" presId="urn:microsoft.com/office/officeart/2005/8/layout/default"/>
    <dgm:cxn modelId="{8C03A21F-043B-F945-94CA-61EEE30A4860}" type="presParOf" srcId="{408C6438-7E4A-6444-B2E8-E23968BB13DA}" destId="{89D9162F-9C77-7D4C-9D83-4D82D3E1B3EB}" srcOrd="1" destOrd="0" presId="urn:microsoft.com/office/officeart/2005/8/layout/default"/>
    <dgm:cxn modelId="{4EB3C6CB-AA9C-C245-86DE-8A30BE8483EF}" type="presParOf" srcId="{408C6438-7E4A-6444-B2E8-E23968BB13DA}" destId="{B3DAAC25-1574-BB48-8DB4-F756853093E9}" srcOrd="2" destOrd="0" presId="urn:microsoft.com/office/officeart/2005/8/layout/default"/>
    <dgm:cxn modelId="{5C3B64EF-3F60-2543-BA89-CEF81FA029F8}" type="presParOf" srcId="{408C6438-7E4A-6444-B2E8-E23968BB13DA}" destId="{70888EA6-D233-E947-A5A9-44714D1771B2}" srcOrd="3" destOrd="0" presId="urn:microsoft.com/office/officeart/2005/8/layout/default"/>
    <dgm:cxn modelId="{E078CA2E-04A9-4244-92E7-C68B5258E085}" type="presParOf" srcId="{408C6438-7E4A-6444-B2E8-E23968BB13DA}" destId="{414AAA79-575E-954E-834D-E6D93CD44A8B}" srcOrd="4" destOrd="0" presId="urn:microsoft.com/office/officeart/2005/8/layout/default"/>
    <dgm:cxn modelId="{C53DDBB9-45ED-0740-B997-8CEE0FE5361F}" type="presParOf" srcId="{408C6438-7E4A-6444-B2E8-E23968BB13DA}" destId="{F462DDE9-47D9-D74A-9401-6C509CF02801}" srcOrd="5" destOrd="0" presId="urn:microsoft.com/office/officeart/2005/8/layout/default"/>
    <dgm:cxn modelId="{113134B4-A2CA-F845-B714-88AF89E7CFB8}" type="presParOf" srcId="{408C6438-7E4A-6444-B2E8-E23968BB13DA}" destId="{7E087E21-ABC7-F84D-B7AB-B9AF4F79FC9E}" srcOrd="6" destOrd="0" presId="urn:microsoft.com/office/officeart/2005/8/layout/default"/>
    <dgm:cxn modelId="{26C28594-0694-C948-BE95-BD6827F211EE}" type="presParOf" srcId="{408C6438-7E4A-6444-B2E8-E23968BB13DA}" destId="{CFD003EE-86DF-7F43-A0FA-F83A3DBCEA99}" srcOrd="7" destOrd="0" presId="urn:microsoft.com/office/officeart/2005/8/layout/default"/>
    <dgm:cxn modelId="{E03F9BBA-95EB-BB47-9EDE-AAD7CC9B44A9}" type="presParOf" srcId="{408C6438-7E4A-6444-B2E8-E23968BB13DA}" destId="{097845D0-0005-E848-898C-F9C44F523BAA}" srcOrd="8" destOrd="0" presId="urn:microsoft.com/office/officeart/2005/8/layout/default"/>
    <dgm:cxn modelId="{6D563467-8060-AF45-87F3-602B2FA6D561}" type="presParOf" srcId="{408C6438-7E4A-6444-B2E8-E23968BB13DA}" destId="{2CDD44F5-4F1F-A240-B562-D6D60AF026B0}" srcOrd="9" destOrd="0" presId="urn:microsoft.com/office/officeart/2005/8/layout/default"/>
    <dgm:cxn modelId="{B43E17E4-C416-464D-85F8-C575269B6F6C}" type="presParOf" srcId="{408C6438-7E4A-6444-B2E8-E23968BB13DA}" destId="{87DE3A7E-2EEE-BA47-ABE3-149B8B0BD5D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63FFFB-655E-804F-9619-7ED964C6B2B2}" type="doc">
      <dgm:prSet loTypeId="urn:microsoft.com/office/officeart/2005/8/layout/hProcess3" loCatId="hierarchy" qsTypeId="urn:microsoft.com/office/officeart/2005/8/quickstyle/simple2" qsCatId="simple" csTypeId="urn:microsoft.com/office/officeart/2005/8/colors/accent1_2" csCatId="accent1" phldr="1"/>
      <dgm:spPr/>
    </dgm:pt>
    <dgm:pt modelId="{7C382903-52C6-3341-964D-2466805C8445}" type="pres">
      <dgm:prSet presAssocID="{D663FFFB-655E-804F-9619-7ED964C6B2B2}" presName="Name0" presStyleCnt="0">
        <dgm:presLayoutVars>
          <dgm:dir/>
          <dgm:animLvl val="lvl"/>
          <dgm:resizeHandles val="exact"/>
        </dgm:presLayoutVars>
      </dgm:prSet>
      <dgm:spPr/>
    </dgm:pt>
    <dgm:pt modelId="{67D3BA90-93AF-0140-BA49-BA0D4BBE6386}" type="pres">
      <dgm:prSet presAssocID="{D663FFFB-655E-804F-9619-7ED964C6B2B2}" presName="dummy" presStyleCnt="0"/>
      <dgm:spPr/>
    </dgm:pt>
    <dgm:pt modelId="{8B4E8221-8841-8243-BC1D-3239F60E9A2E}" type="pres">
      <dgm:prSet presAssocID="{D663FFFB-655E-804F-9619-7ED964C6B2B2}" presName="linH" presStyleCnt="0"/>
      <dgm:spPr/>
    </dgm:pt>
    <dgm:pt modelId="{E2F5C3F5-626B-C74B-9F24-22140FB6A9E9}" type="pres">
      <dgm:prSet presAssocID="{D663FFFB-655E-804F-9619-7ED964C6B2B2}" presName="padding1" presStyleCnt="0"/>
      <dgm:spPr/>
    </dgm:pt>
    <dgm:pt modelId="{D11ACBFE-FE72-3642-B3BF-7CADAF1BCEEB}" type="pres">
      <dgm:prSet presAssocID="{D663FFFB-655E-804F-9619-7ED964C6B2B2}" presName="padding2" presStyleCnt="0"/>
      <dgm:spPr/>
    </dgm:pt>
    <dgm:pt modelId="{ACFB610E-E2B6-0149-A4B0-8BB41FFF4497}" type="pres">
      <dgm:prSet presAssocID="{D663FFFB-655E-804F-9619-7ED964C6B2B2}" presName="negArrow" presStyleCnt="0"/>
      <dgm:spPr/>
    </dgm:pt>
    <dgm:pt modelId="{2D67F8C8-3735-6746-82B1-896214394C3D}" type="pres">
      <dgm:prSet presAssocID="{D663FFFB-655E-804F-9619-7ED964C6B2B2}" presName="backgroundArrow" presStyleLbl="node1" presStyleIdx="0" presStyleCnt="1" custLinFactNeighborX="-2326" custLinFactNeighborY="4245"/>
      <dgm:spPr/>
    </dgm:pt>
  </dgm:ptLst>
  <dgm:cxnLst>
    <dgm:cxn modelId="{359FF063-B67A-2245-A383-CDB716A18BED}" type="presOf" srcId="{D663FFFB-655E-804F-9619-7ED964C6B2B2}" destId="{7C382903-52C6-3341-964D-2466805C8445}" srcOrd="0" destOrd="0" presId="urn:microsoft.com/office/officeart/2005/8/layout/hProcess3"/>
    <dgm:cxn modelId="{45EA96C1-F02F-E446-A59D-256891D9F718}" type="presParOf" srcId="{7C382903-52C6-3341-964D-2466805C8445}" destId="{67D3BA90-93AF-0140-BA49-BA0D4BBE6386}" srcOrd="0" destOrd="0" presId="urn:microsoft.com/office/officeart/2005/8/layout/hProcess3"/>
    <dgm:cxn modelId="{BA1EB2D9-3036-3144-8AB6-87FFBE1CC4A0}" type="presParOf" srcId="{7C382903-52C6-3341-964D-2466805C8445}" destId="{8B4E8221-8841-8243-BC1D-3239F60E9A2E}" srcOrd="1" destOrd="0" presId="urn:microsoft.com/office/officeart/2005/8/layout/hProcess3"/>
    <dgm:cxn modelId="{1202EA5C-BC5B-A44B-B041-A1F816D7E76A}" type="presParOf" srcId="{8B4E8221-8841-8243-BC1D-3239F60E9A2E}" destId="{E2F5C3F5-626B-C74B-9F24-22140FB6A9E9}" srcOrd="0" destOrd="0" presId="urn:microsoft.com/office/officeart/2005/8/layout/hProcess3"/>
    <dgm:cxn modelId="{43831FDC-DCEB-AC41-BD65-965280E1FB00}" type="presParOf" srcId="{8B4E8221-8841-8243-BC1D-3239F60E9A2E}" destId="{D11ACBFE-FE72-3642-B3BF-7CADAF1BCEEB}" srcOrd="1" destOrd="0" presId="urn:microsoft.com/office/officeart/2005/8/layout/hProcess3"/>
    <dgm:cxn modelId="{B9B7E9CB-8482-6745-AF0D-8A3F4F6DE23C}" type="presParOf" srcId="{8B4E8221-8841-8243-BC1D-3239F60E9A2E}" destId="{ACFB610E-E2B6-0149-A4B0-8BB41FFF4497}" srcOrd="2" destOrd="0" presId="urn:microsoft.com/office/officeart/2005/8/layout/hProcess3"/>
    <dgm:cxn modelId="{F286C69E-F66E-934A-B2B1-2949CE7375F3}" type="presParOf" srcId="{8B4E8221-8841-8243-BC1D-3239F60E9A2E}" destId="{2D67F8C8-3735-6746-82B1-896214394C3D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63FFFB-655E-804F-9619-7ED964C6B2B2}" type="doc">
      <dgm:prSet loTypeId="urn:microsoft.com/office/officeart/2005/8/layout/hProcess3" loCatId="hierarchy" qsTypeId="urn:microsoft.com/office/officeart/2005/8/quickstyle/simple2" qsCatId="simple" csTypeId="urn:microsoft.com/office/officeart/2005/8/colors/accent1_2" csCatId="accent1" phldr="1"/>
      <dgm:spPr/>
    </dgm:pt>
    <dgm:pt modelId="{7C382903-52C6-3341-964D-2466805C8445}" type="pres">
      <dgm:prSet presAssocID="{D663FFFB-655E-804F-9619-7ED964C6B2B2}" presName="Name0" presStyleCnt="0">
        <dgm:presLayoutVars>
          <dgm:dir/>
          <dgm:animLvl val="lvl"/>
          <dgm:resizeHandles val="exact"/>
        </dgm:presLayoutVars>
      </dgm:prSet>
      <dgm:spPr/>
    </dgm:pt>
    <dgm:pt modelId="{67D3BA90-93AF-0140-BA49-BA0D4BBE6386}" type="pres">
      <dgm:prSet presAssocID="{D663FFFB-655E-804F-9619-7ED964C6B2B2}" presName="dummy" presStyleCnt="0"/>
      <dgm:spPr/>
    </dgm:pt>
    <dgm:pt modelId="{8B4E8221-8841-8243-BC1D-3239F60E9A2E}" type="pres">
      <dgm:prSet presAssocID="{D663FFFB-655E-804F-9619-7ED964C6B2B2}" presName="linH" presStyleCnt="0"/>
      <dgm:spPr/>
    </dgm:pt>
    <dgm:pt modelId="{E2F5C3F5-626B-C74B-9F24-22140FB6A9E9}" type="pres">
      <dgm:prSet presAssocID="{D663FFFB-655E-804F-9619-7ED964C6B2B2}" presName="padding1" presStyleCnt="0"/>
      <dgm:spPr/>
    </dgm:pt>
    <dgm:pt modelId="{D11ACBFE-FE72-3642-B3BF-7CADAF1BCEEB}" type="pres">
      <dgm:prSet presAssocID="{D663FFFB-655E-804F-9619-7ED964C6B2B2}" presName="padding2" presStyleCnt="0"/>
      <dgm:spPr/>
    </dgm:pt>
    <dgm:pt modelId="{ACFB610E-E2B6-0149-A4B0-8BB41FFF4497}" type="pres">
      <dgm:prSet presAssocID="{D663FFFB-655E-804F-9619-7ED964C6B2B2}" presName="negArrow" presStyleCnt="0"/>
      <dgm:spPr/>
    </dgm:pt>
    <dgm:pt modelId="{2D67F8C8-3735-6746-82B1-896214394C3D}" type="pres">
      <dgm:prSet presAssocID="{D663FFFB-655E-804F-9619-7ED964C6B2B2}" presName="backgroundArrow" presStyleLbl="node1" presStyleIdx="0" presStyleCnt="1" custLinFactX="-100000" custLinFactNeighborX="-136074" custLinFactNeighborY="4779"/>
      <dgm:spPr/>
    </dgm:pt>
  </dgm:ptLst>
  <dgm:cxnLst>
    <dgm:cxn modelId="{359FF063-B67A-2245-A383-CDB716A18BED}" type="presOf" srcId="{D663FFFB-655E-804F-9619-7ED964C6B2B2}" destId="{7C382903-52C6-3341-964D-2466805C8445}" srcOrd="0" destOrd="0" presId="urn:microsoft.com/office/officeart/2005/8/layout/hProcess3"/>
    <dgm:cxn modelId="{45EA96C1-F02F-E446-A59D-256891D9F718}" type="presParOf" srcId="{7C382903-52C6-3341-964D-2466805C8445}" destId="{67D3BA90-93AF-0140-BA49-BA0D4BBE6386}" srcOrd="0" destOrd="0" presId="urn:microsoft.com/office/officeart/2005/8/layout/hProcess3"/>
    <dgm:cxn modelId="{BA1EB2D9-3036-3144-8AB6-87FFBE1CC4A0}" type="presParOf" srcId="{7C382903-52C6-3341-964D-2466805C8445}" destId="{8B4E8221-8841-8243-BC1D-3239F60E9A2E}" srcOrd="1" destOrd="0" presId="urn:microsoft.com/office/officeart/2005/8/layout/hProcess3"/>
    <dgm:cxn modelId="{1202EA5C-BC5B-A44B-B041-A1F816D7E76A}" type="presParOf" srcId="{8B4E8221-8841-8243-BC1D-3239F60E9A2E}" destId="{E2F5C3F5-626B-C74B-9F24-22140FB6A9E9}" srcOrd="0" destOrd="0" presId="urn:microsoft.com/office/officeart/2005/8/layout/hProcess3"/>
    <dgm:cxn modelId="{43831FDC-DCEB-AC41-BD65-965280E1FB00}" type="presParOf" srcId="{8B4E8221-8841-8243-BC1D-3239F60E9A2E}" destId="{D11ACBFE-FE72-3642-B3BF-7CADAF1BCEEB}" srcOrd="1" destOrd="0" presId="urn:microsoft.com/office/officeart/2005/8/layout/hProcess3"/>
    <dgm:cxn modelId="{B9B7E9CB-8482-6745-AF0D-8A3F4F6DE23C}" type="presParOf" srcId="{8B4E8221-8841-8243-BC1D-3239F60E9A2E}" destId="{ACFB610E-E2B6-0149-A4B0-8BB41FFF4497}" srcOrd="2" destOrd="0" presId="urn:microsoft.com/office/officeart/2005/8/layout/hProcess3"/>
    <dgm:cxn modelId="{F286C69E-F66E-934A-B2B1-2949CE7375F3}" type="presParOf" srcId="{8B4E8221-8841-8243-BC1D-3239F60E9A2E}" destId="{2D67F8C8-3735-6746-82B1-896214394C3D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7F8C8-3735-6746-82B1-896214394C3D}">
      <dsp:nvSpPr>
        <dsp:cNvPr id="0" name=""/>
        <dsp:cNvSpPr/>
      </dsp:nvSpPr>
      <dsp:spPr>
        <a:xfrm>
          <a:off x="0" y="43343"/>
          <a:ext cx="575416" cy="1008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40AC5-C39B-C340-AFE2-14C9F8C74B91}">
      <dsp:nvSpPr>
        <dsp:cNvPr id="0" name=""/>
        <dsp:cNvSpPr/>
      </dsp:nvSpPr>
      <dsp:spPr>
        <a:xfrm>
          <a:off x="5243851" y="3994913"/>
          <a:ext cx="4316453" cy="2080564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sk-S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správca (Mestská časť) nemá prostriedky na údržbu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Užívanie pozemkov bez nájmu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lokalita označená ako „</a:t>
          </a:r>
          <a:r>
            <a:rPr lang="sk-SK" sz="1400" kern="1200" dirty="0" err="1"/>
            <a:t>Brownfield</a:t>
          </a:r>
          <a:r>
            <a:rPr lang="sk-SK" sz="1400" kern="1200" dirty="0"/>
            <a:t>“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sk-S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sk-SK" sz="1400" kern="1200" dirty="0"/>
        </a:p>
      </dsp:txBody>
      <dsp:txXfrm>
        <a:off x="6584490" y="4560758"/>
        <a:ext cx="2930111" cy="1469017"/>
      </dsp:txXfrm>
    </dsp:sp>
    <dsp:sp modelId="{B9C164F6-63E1-F64D-826B-13AF2946D908}">
      <dsp:nvSpPr>
        <dsp:cNvPr id="0" name=""/>
        <dsp:cNvSpPr/>
      </dsp:nvSpPr>
      <dsp:spPr>
        <a:xfrm>
          <a:off x="-107213" y="4252438"/>
          <a:ext cx="5254470" cy="259848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sk-S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lokalita vhodná pre zriadenie </a:t>
          </a:r>
          <a:r>
            <a:rPr lang="sk-SK" sz="1400" kern="1200" dirty="0" err="1"/>
            <a:t>Ekocentra</a:t>
          </a:r>
          <a:r>
            <a:rPr lang="sk-SK" sz="1400" kern="1200" dirty="0"/>
            <a:t>,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občianska iniciatíva za záchranu majera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podpora a koordinácia s Magistrátom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spolupráca na brigádach s MČ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úvahy o zapracovaní </a:t>
          </a:r>
          <a:r>
            <a:rPr lang="sk-SK" sz="1400" kern="1200" dirty="0" err="1"/>
            <a:t>úz</a:t>
          </a:r>
          <a:r>
            <a:rPr lang="sk-SK" sz="1400" kern="1200" dirty="0"/>
            <a:t>. rezervy pre električku v koridore Rybničnej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možnosti získania </a:t>
          </a:r>
          <a:r>
            <a:rPr lang="sk-SK" sz="1400" kern="1200" dirty="0" err="1"/>
            <a:t>ext</a:t>
          </a:r>
          <a:r>
            <a:rPr lang="sk-SK" sz="1400" kern="1200" dirty="0"/>
            <a:t>. zdrojov financovania</a:t>
          </a:r>
        </a:p>
      </dsp:txBody>
      <dsp:txXfrm>
        <a:off x="-50133" y="4959139"/>
        <a:ext cx="3563969" cy="1834703"/>
      </dsp:txXfrm>
    </dsp:sp>
    <dsp:sp modelId="{DA9226C2-4602-3F4C-99D8-8F883842201F}">
      <dsp:nvSpPr>
        <dsp:cNvPr id="0" name=""/>
        <dsp:cNvSpPr/>
      </dsp:nvSpPr>
      <dsp:spPr>
        <a:xfrm>
          <a:off x="5304951" y="147830"/>
          <a:ext cx="5810677" cy="3692912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sk-S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zanedbaný, </a:t>
          </a:r>
          <a:r>
            <a:rPr lang="sk-SK" sz="1400" kern="1200" dirty="0" err="1"/>
            <a:t>schátraný</a:t>
          </a:r>
          <a:r>
            <a:rPr lang="sk-SK" sz="1400" kern="1200" dirty="0"/>
            <a:t> majetok, vyžaduje opravu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možné statické narušenie objektov (prepadnutá strecha, narušené stropy)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nelegálne skládky, znečistené rybníky, zdržiavanie sa ľudí bez domova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nefunkčné sociálne zariadenia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Nefunkčné vodohospodárske zariadenia na rybníkoch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nezabezpečené objekty, šachty, studne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Náletové dreviny a invázne rastliny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/>
            <a:t>absencia chodníkov a cyklotrás</a:t>
          </a:r>
          <a:endParaRPr lang="sk-S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/>
            <a:t>nepraktické usporiadanie vlastníckych vzťahov – rybníky</a:t>
          </a:r>
          <a:endParaRPr lang="sk-S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absencia architektonicko-archívneho prieskumu</a:t>
          </a:r>
        </a:p>
      </dsp:txBody>
      <dsp:txXfrm>
        <a:off x="7129276" y="228951"/>
        <a:ext cx="3905232" cy="2607442"/>
      </dsp:txXfrm>
    </dsp:sp>
    <dsp:sp modelId="{37D61D44-5C56-814E-9E4F-90FCFD934D59}">
      <dsp:nvSpPr>
        <dsp:cNvPr id="0" name=""/>
        <dsp:cNvSpPr/>
      </dsp:nvSpPr>
      <dsp:spPr>
        <a:xfrm>
          <a:off x="-23434" y="147830"/>
          <a:ext cx="5086912" cy="454919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pamätihodnosť mesta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súčasť chránenej prírodnej rezervácie Natura 2000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dobrá poloha, nadregionálny význam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jedinečnosť vo vzťahu k okoliu (bez konkurencie)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dobrá dostupnosť MHD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potenciál priestoru na parkovisko pre </a:t>
          </a:r>
          <a:r>
            <a:rPr lang="sk-SK" sz="1400" kern="1200" dirty="0" err="1"/>
            <a:t>vyhliaadkovú</a:t>
          </a:r>
          <a:r>
            <a:rPr lang="sk-SK" sz="1400" kern="1200" dirty="0"/>
            <a:t> dopravu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historická budova koniarní z neskorého baroka, historická dlažba,
rybníky, </a:t>
          </a:r>
          <a:r>
            <a:rPr lang="sk-SK" sz="1400" kern="1200" dirty="0" err="1"/>
            <a:t>ekocentrum</a:t>
          </a:r>
          <a:r>
            <a:rPr lang="sk-SK" sz="1400" kern="1200" dirty="0"/>
            <a:t> - potenciál pre rozvoj turistického ruchu,
vytváranie atrakcií, organizovanie benefičných koncertov a trhov
priestor na vytvorenie verejného parku, športovísk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400" kern="1200" dirty="0"/>
            <a:t>Využívanie lokality na rekreáciu a oddych pre verejnosť, ale i zamestnancov okolitých prevádzok</a:t>
          </a:r>
        </a:p>
      </dsp:txBody>
      <dsp:txXfrm>
        <a:off x="76497" y="247761"/>
        <a:ext cx="3360976" cy="3212036"/>
      </dsp:txXfrm>
    </dsp:sp>
    <dsp:sp modelId="{74632390-E589-2A4A-94F1-00662E329180}">
      <dsp:nvSpPr>
        <dsp:cNvPr id="0" name=""/>
        <dsp:cNvSpPr/>
      </dsp:nvSpPr>
      <dsp:spPr>
        <a:xfrm>
          <a:off x="3785384" y="2534315"/>
          <a:ext cx="1306968" cy="129661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 err="1"/>
            <a:t>Slné</a:t>
          </a:r>
          <a:r>
            <a:rPr lang="sk-SK" sz="1200" kern="1200" dirty="0"/>
            <a:t> stránky</a:t>
          </a:r>
        </a:p>
      </dsp:txBody>
      <dsp:txXfrm>
        <a:off x="4168186" y="2914086"/>
        <a:ext cx="924166" cy="916848"/>
      </dsp:txXfrm>
    </dsp:sp>
    <dsp:sp modelId="{84415316-0404-5E45-A592-8CC018239DA4}">
      <dsp:nvSpPr>
        <dsp:cNvPr id="0" name=""/>
        <dsp:cNvSpPr/>
      </dsp:nvSpPr>
      <dsp:spPr>
        <a:xfrm rot="5400000">
          <a:off x="5259213" y="2536877"/>
          <a:ext cx="1275217" cy="127039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/>
            <a:t>Slabé stránky</a:t>
          </a:r>
        </a:p>
      </dsp:txBody>
      <dsp:txXfrm rot="-5400000">
        <a:off x="5261624" y="2907968"/>
        <a:ext cx="898304" cy="901715"/>
      </dsp:txXfrm>
    </dsp:sp>
    <dsp:sp modelId="{BFDBA520-6BA6-E141-B93C-C637FEC015A6}">
      <dsp:nvSpPr>
        <dsp:cNvPr id="0" name=""/>
        <dsp:cNvSpPr/>
      </dsp:nvSpPr>
      <dsp:spPr>
        <a:xfrm rot="10800000">
          <a:off x="5238682" y="3967500"/>
          <a:ext cx="1315140" cy="11935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/>
            <a:t>Hrozby</a:t>
          </a:r>
        </a:p>
      </dsp:txBody>
      <dsp:txXfrm rot="10800000">
        <a:off x="5238682" y="3967500"/>
        <a:ext cx="929944" cy="843974"/>
      </dsp:txXfrm>
    </dsp:sp>
    <dsp:sp modelId="{FC72DF84-DD51-A345-9A5B-E9EF00976FE3}">
      <dsp:nvSpPr>
        <dsp:cNvPr id="0" name=""/>
        <dsp:cNvSpPr/>
      </dsp:nvSpPr>
      <dsp:spPr>
        <a:xfrm rot="16200000">
          <a:off x="3845956" y="3891923"/>
          <a:ext cx="1163115" cy="128797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/>
            <a:t>Príležitosti</a:t>
          </a:r>
        </a:p>
      </dsp:txBody>
      <dsp:txXfrm rot="5400000">
        <a:off x="4160765" y="3954354"/>
        <a:ext cx="910737" cy="822447"/>
      </dsp:txXfrm>
    </dsp:sp>
    <dsp:sp modelId="{BAAC4C7B-027D-DD46-9DAF-2DB939344395}">
      <dsp:nvSpPr>
        <dsp:cNvPr id="0" name=""/>
        <dsp:cNvSpPr/>
      </dsp:nvSpPr>
      <dsp:spPr>
        <a:xfrm>
          <a:off x="4764716" y="3313625"/>
          <a:ext cx="829961" cy="81486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0E30F-19EB-364D-BE6B-C8075FA81B0D}">
      <dsp:nvSpPr>
        <dsp:cNvPr id="0" name=""/>
        <dsp:cNvSpPr/>
      </dsp:nvSpPr>
      <dsp:spPr>
        <a:xfrm rot="10800000">
          <a:off x="4831568" y="3712710"/>
          <a:ext cx="741311" cy="59820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70F24-40E3-E04D-A586-31821503E93C}">
      <dsp:nvSpPr>
        <dsp:cNvPr id="0" name=""/>
        <dsp:cNvSpPr/>
      </dsp:nvSpPr>
      <dsp:spPr>
        <a:xfrm rot="5400000">
          <a:off x="-245345" y="246021"/>
          <a:ext cx="1635637" cy="11449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1</a:t>
          </a:r>
        </a:p>
      </dsp:txBody>
      <dsp:txXfrm rot="-5400000">
        <a:off x="1" y="573148"/>
        <a:ext cx="1144946" cy="490691"/>
      </dsp:txXfrm>
    </dsp:sp>
    <dsp:sp modelId="{B46F509F-DB8A-ED44-A61D-0662A42DB06A}">
      <dsp:nvSpPr>
        <dsp:cNvPr id="0" name=""/>
        <dsp:cNvSpPr/>
      </dsp:nvSpPr>
      <dsp:spPr>
        <a:xfrm rot="5400000">
          <a:off x="5135821" y="-3990199"/>
          <a:ext cx="1063164" cy="90449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600" kern="1200" dirty="0">
              <a:solidFill>
                <a:schemeClr val="tx1"/>
              </a:solidFill>
            </a:rPr>
            <a:t>priblížiť ideu a vyzdvihnúť potenciál </a:t>
          </a:r>
          <a:r>
            <a:rPr lang="sk-SK" sz="1600" kern="1200" dirty="0" err="1">
              <a:solidFill>
                <a:schemeClr val="tx1"/>
              </a:solidFill>
            </a:rPr>
            <a:t>Sprinzlovho</a:t>
          </a:r>
          <a:r>
            <a:rPr lang="sk-SK" sz="1600" kern="1200" dirty="0">
              <a:solidFill>
                <a:schemeClr val="tx1"/>
              </a:solidFill>
            </a:rPr>
            <a:t> majera verejnosti a vytvoriť tak podklad pre samosprávu, štátne inštitúcie, verejné podniky a ďalších aktérov v území na plánovanie, projektovanie, udržateľný a ekologický manažment, ako i rozvoj prírodného prostredia v Bratislave. uchovávanie tradícií a vytváranie kvalitných služieb. Pre rodiny s deťmi, seniorov, ale i širokú verejnosť</a:t>
          </a:r>
        </a:p>
      </dsp:txBody>
      <dsp:txXfrm rot="-5400000">
        <a:off x="1144946" y="52575"/>
        <a:ext cx="8993016" cy="959366"/>
      </dsp:txXfrm>
    </dsp:sp>
    <dsp:sp modelId="{FFE6ECCB-EEB4-0E49-A1C5-0B7E76D67E27}">
      <dsp:nvSpPr>
        <dsp:cNvPr id="0" name=""/>
        <dsp:cNvSpPr/>
      </dsp:nvSpPr>
      <dsp:spPr>
        <a:xfrm rot="5400000">
          <a:off x="-245345" y="1687841"/>
          <a:ext cx="1635637" cy="11449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2</a:t>
          </a:r>
        </a:p>
      </dsp:txBody>
      <dsp:txXfrm rot="-5400000">
        <a:off x="1" y="2014968"/>
        <a:ext cx="1144946" cy="490691"/>
      </dsp:txXfrm>
    </dsp:sp>
    <dsp:sp modelId="{A15B76F7-53E3-4D49-8058-7D717B9CA173}">
      <dsp:nvSpPr>
        <dsp:cNvPr id="0" name=""/>
        <dsp:cNvSpPr/>
      </dsp:nvSpPr>
      <dsp:spPr>
        <a:xfrm rot="5400000">
          <a:off x="5135821" y="-2548379"/>
          <a:ext cx="1063164" cy="90449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600" kern="1200" dirty="0">
              <a:solidFill>
                <a:schemeClr val="tx1"/>
              </a:solidFill>
            </a:rPr>
            <a:t>budú vytvorené návrhy na nový manažment </a:t>
          </a:r>
          <a:r>
            <a:rPr lang="sk-SK" sz="1600" kern="1200" dirty="0" err="1">
              <a:solidFill>
                <a:schemeClr val="tx1"/>
              </a:solidFill>
            </a:rPr>
            <a:t>Sprinzlovho</a:t>
          </a:r>
          <a:r>
            <a:rPr lang="sk-SK" sz="1600" kern="1200" dirty="0">
              <a:solidFill>
                <a:schemeClr val="tx1"/>
              </a:solidFill>
            </a:rPr>
            <a:t> majera vo vzťahu k rozvoju športu a podpore voľnočasových aktivít, k rozvoju cestovného ruchu a obnove tradičného hospodárenia </a:t>
          </a:r>
        </a:p>
      </dsp:txBody>
      <dsp:txXfrm rot="-5400000">
        <a:off x="1144946" y="1494395"/>
        <a:ext cx="8993016" cy="959366"/>
      </dsp:txXfrm>
    </dsp:sp>
    <dsp:sp modelId="{81650793-264F-0F47-AE5D-39F95264B90D}">
      <dsp:nvSpPr>
        <dsp:cNvPr id="0" name=""/>
        <dsp:cNvSpPr/>
      </dsp:nvSpPr>
      <dsp:spPr>
        <a:xfrm rot="5400000">
          <a:off x="-245345" y="3129661"/>
          <a:ext cx="1635637" cy="11449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3</a:t>
          </a:r>
        </a:p>
      </dsp:txBody>
      <dsp:txXfrm rot="-5400000">
        <a:off x="1" y="3456788"/>
        <a:ext cx="1144946" cy="490691"/>
      </dsp:txXfrm>
    </dsp:sp>
    <dsp:sp modelId="{6BD63FBC-77DE-4E43-847F-BAF8E4FF359E}">
      <dsp:nvSpPr>
        <dsp:cNvPr id="0" name=""/>
        <dsp:cNvSpPr/>
      </dsp:nvSpPr>
      <dsp:spPr>
        <a:xfrm rot="5400000">
          <a:off x="5135821" y="-1106559"/>
          <a:ext cx="1063164" cy="90449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600" kern="1200" dirty="0">
              <a:solidFill>
                <a:schemeClr val="tx1"/>
              </a:solidFill>
            </a:rPr>
            <a:t>Výsledkom projektu bude taktiež posilnenie záujmu verejnosti o lokalitu, budovanie vzťahu ku komunite a </a:t>
          </a:r>
          <a:r>
            <a:rPr lang="sk-SK" sz="1600" kern="1200" dirty="0" err="1">
              <a:solidFill>
                <a:schemeClr val="tx1"/>
              </a:solidFill>
            </a:rPr>
            <a:t>znovunaštartovanie</a:t>
          </a:r>
          <a:r>
            <a:rPr lang="sk-SK" sz="1600" kern="1200" dirty="0">
              <a:solidFill>
                <a:schemeClr val="tx1"/>
              </a:solidFill>
            </a:rPr>
            <a:t> </a:t>
          </a:r>
          <a:r>
            <a:rPr lang="sk-SK" sz="1600" kern="1200" dirty="0" err="1">
              <a:solidFill>
                <a:schemeClr val="tx1"/>
              </a:solidFill>
            </a:rPr>
            <a:t>participatívneho</a:t>
          </a:r>
          <a:r>
            <a:rPr lang="sk-SK" sz="1600" kern="1200" dirty="0">
              <a:solidFill>
                <a:schemeClr val="tx1"/>
              </a:solidFill>
            </a:rPr>
            <a:t> procesu. </a:t>
          </a:r>
        </a:p>
      </dsp:txBody>
      <dsp:txXfrm rot="-5400000">
        <a:off x="1144946" y="2936215"/>
        <a:ext cx="8993016" cy="959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6E72D-9A0A-0E41-A7BC-B650F5188161}">
      <dsp:nvSpPr>
        <dsp:cNvPr id="0" name=""/>
        <dsp:cNvSpPr/>
      </dsp:nvSpPr>
      <dsp:spPr>
        <a:xfrm>
          <a:off x="5691883" y="879059"/>
          <a:ext cx="5000182" cy="289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33"/>
              </a:lnTo>
              <a:lnTo>
                <a:pt x="5000182" y="144633"/>
              </a:lnTo>
              <a:lnTo>
                <a:pt x="5000182" y="289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C6384-4163-264E-92CE-9D69C0E7C628}">
      <dsp:nvSpPr>
        <dsp:cNvPr id="0" name=""/>
        <dsp:cNvSpPr/>
      </dsp:nvSpPr>
      <dsp:spPr>
        <a:xfrm>
          <a:off x="5691883" y="879059"/>
          <a:ext cx="3333455" cy="289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33"/>
              </a:lnTo>
              <a:lnTo>
                <a:pt x="3333455" y="144633"/>
              </a:lnTo>
              <a:lnTo>
                <a:pt x="3333455" y="289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A7848-0D1F-5B49-AEE5-6CBA64857838}">
      <dsp:nvSpPr>
        <dsp:cNvPr id="0" name=""/>
        <dsp:cNvSpPr/>
      </dsp:nvSpPr>
      <dsp:spPr>
        <a:xfrm>
          <a:off x="5691883" y="879059"/>
          <a:ext cx="1666727" cy="289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33"/>
              </a:lnTo>
              <a:lnTo>
                <a:pt x="1666727" y="144633"/>
              </a:lnTo>
              <a:lnTo>
                <a:pt x="1666727" y="289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87DBE-2F74-F541-AB84-016DEA4DAEF1}">
      <dsp:nvSpPr>
        <dsp:cNvPr id="0" name=""/>
        <dsp:cNvSpPr/>
      </dsp:nvSpPr>
      <dsp:spPr>
        <a:xfrm>
          <a:off x="5646163" y="879059"/>
          <a:ext cx="91440" cy="289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9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ACEA1-CA62-9547-B6E8-41E83D128A5D}">
      <dsp:nvSpPr>
        <dsp:cNvPr id="0" name=""/>
        <dsp:cNvSpPr/>
      </dsp:nvSpPr>
      <dsp:spPr>
        <a:xfrm>
          <a:off x="4025155" y="879059"/>
          <a:ext cx="1666727" cy="289266"/>
        </a:xfrm>
        <a:custGeom>
          <a:avLst/>
          <a:gdLst/>
          <a:ahLst/>
          <a:cxnLst/>
          <a:rect l="0" t="0" r="0" b="0"/>
          <a:pathLst>
            <a:path>
              <a:moveTo>
                <a:pt x="1666727" y="0"/>
              </a:moveTo>
              <a:lnTo>
                <a:pt x="1666727" y="144633"/>
              </a:lnTo>
              <a:lnTo>
                <a:pt x="0" y="144633"/>
              </a:lnTo>
              <a:lnTo>
                <a:pt x="0" y="289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04976-87A4-BD45-AD45-42361C185AC0}">
      <dsp:nvSpPr>
        <dsp:cNvPr id="0" name=""/>
        <dsp:cNvSpPr/>
      </dsp:nvSpPr>
      <dsp:spPr>
        <a:xfrm>
          <a:off x="2358428" y="879059"/>
          <a:ext cx="3333455" cy="289266"/>
        </a:xfrm>
        <a:custGeom>
          <a:avLst/>
          <a:gdLst/>
          <a:ahLst/>
          <a:cxnLst/>
          <a:rect l="0" t="0" r="0" b="0"/>
          <a:pathLst>
            <a:path>
              <a:moveTo>
                <a:pt x="3333455" y="0"/>
              </a:moveTo>
              <a:lnTo>
                <a:pt x="3333455" y="144633"/>
              </a:lnTo>
              <a:lnTo>
                <a:pt x="0" y="144633"/>
              </a:lnTo>
              <a:lnTo>
                <a:pt x="0" y="289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C3E40-377D-1B45-B9E6-651148F437B1}">
      <dsp:nvSpPr>
        <dsp:cNvPr id="0" name=""/>
        <dsp:cNvSpPr/>
      </dsp:nvSpPr>
      <dsp:spPr>
        <a:xfrm>
          <a:off x="691700" y="879059"/>
          <a:ext cx="5000182" cy="289266"/>
        </a:xfrm>
        <a:custGeom>
          <a:avLst/>
          <a:gdLst/>
          <a:ahLst/>
          <a:cxnLst/>
          <a:rect l="0" t="0" r="0" b="0"/>
          <a:pathLst>
            <a:path>
              <a:moveTo>
                <a:pt x="5000182" y="0"/>
              </a:moveTo>
              <a:lnTo>
                <a:pt x="5000182" y="144633"/>
              </a:lnTo>
              <a:lnTo>
                <a:pt x="0" y="144633"/>
              </a:lnTo>
              <a:lnTo>
                <a:pt x="0" y="289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8AF46-9858-3849-83BB-FBE098E580B6}">
      <dsp:nvSpPr>
        <dsp:cNvPr id="0" name=""/>
        <dsp:cNvSpPr/>
      </dsp:nvSpPr>
      <dsp:spPr>
        <a:xfrm>
          <a:off x="3960139" y="286200"/>
          <a:ext cx="3463487" cy="59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500" kern="1200" dirty="0"/>
        </a:p>
      </dsp:txBody>
      <dsp:txXfrm>
        <a:off x="3960139" y="286200"/>
        <a:ext cx="3463487" cy="592859"/>
      </dsp:txXfrm>
    </dsp:sp>
    <dsp:sp modelId="{52C579BB-633F-494B-81C3-97745500B23B}">
      <dsp:nvSpPr>
        <dsp:cNvPr id="0" name=""/>
        <dsp:cNvSpPr/>
      </dsp:nvSpPr>
      <dsp:spPr>
        <a:xfrm>
          <a:off x="2970" y="1168326"/>
          <a:ext cx="1377460" cy="688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Samospráva</a:t>
          </a:r>
        </a:p>
      </dsp:txBody>
      <dsp:txXfrm>
        <a:off x="2970" y="1168326"/>
        <a:ext cx="1377460" cy="688730"/>
      </dsp:txXfrm>
    </dsp:sp>
    <dsp:sp modelId="{10A24DFE-8B73-0847-A66C-DC8FCD2838E6}">
      <dsp:nvSpPr>
        <dsp:cNvPr id="0" name=""/>
        <dsp:cNvSpPr/>
      </dsp:nvSpPr>
      <dsp:spPr>
        <a:xfrm>
          <a:off x="1669697" y="1168326"/>
          <a:ext cx="1377460" cy="688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 err="1"/>
            <a:t>Podniikateľské</a:t>
          </a:r>
          <a:r>
            <a:rPr lang="sk-SK" sz="1500" kern="1200" dirty="0"/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subjekty</a:t>
          </a:r>
        </a:p>
      </dsp:txBody>
      <dsp:txXfrm>
        <a:off x="1669697" y="1168326"/>
        <a:ext cx="1377460" cy="688730"/>
      </dsp:txXfrm>
    </dsp:sp>
    <dsp:sp modelId="{F6C409A2-FEAF-8845-BAFE-1D170ED31C54}">
      <dsp:nvSpPr>
        <dsp:cNvPr id="0" name=""/>
        <dsp:cNvSpPr/>
      </dsp:nvSpPr>
      <dsp:spPr>
        <a:xfrm>
          <a:off x="3336425" y="1168326"/>
          <a:ext cx="1377460" cy="688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Mimovládne neziskové organizácie</a:t>
          </a:r>
        </a:p>
      </dsp:txBody>
      <dsp:txXfrm>
        <a:off x="3336425" y="1168326"/>
        <a:ext cx="1377460" cy="688730"/>
      </dsp:txXfrm>
    </dsp:sp>
    <dsp:sp modelId="{24925202-4B11-5146-A87F-FFB930CBAC48}">
      <dsp:nvSpPr>
        <dsp:cNvPr id="0" name=""/>
        <dsp:cNvSpPr/>
      </dsp:nvSpPr>
      <dsp:spPr>
        <a:xfrm>
          <a:off x="5003153" y="1168326"/>
          <a:ext cx="1377460" cy="688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Školy</a:t>
          </a:r>
        </a:p>
      </dsp:txBody>
      <dsp:txXfrm>
        <a:off x="5003153" y="1168326"/>
        <a:ext cx="1377460" cy="688730"/>
      </dsp:txXfrm>
    </dsp:sp>
    <dsp:sp modelId="{838982CE-636E-684D-B168-8C727ADF33A9}">
      <dsp:nvSpPr>
        <dsp:cNvPr id="0" name=""/>
        <dsp:cNvSpPr/>
      </dsp:nvSpPr>
      <dsp:spPr>
        <a:xfrm>
          <a:off x="6669880" y="1168326"/>
          <a:ext cx="1377460" cy="688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Užívatelia služieb</a:t>
          </a:r>
        </a:p>
      </dsp:txBody>
      <dsp:txXfrm>
        <a:off x="6669880" y="1168326"/>
        <a:ext cx="1377460" cy="688730"/>
      </dsp:txXfrm>
    </dsp:sp>
    <dsp:sp modelId="{7715BDDB-227F-5543-942C-37AA12DAFDA5}">
      <dsp:nvSpPr>
        <dsp:cNvPr id="0" name=""/>
        <dsp:cNvSpPr/>
      </dsp:nvSpPr>
      <dsp:spPr>
        <a:xfrm>
          <a:off x="8336608" y="1168326"/>
          <a:ext cx="1377460" cy="688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Obyvatelia</a:t>
          </a:r>
        </a:p>
      </dsp:txBody>
      <dsp:txXfrm>
        <a:off x="8336608" y="1168326"/>
        <a:ext cx="1377460" cy="688730"/>
      </dsp:txXfrm>
    </dsp:sp>
    <dsp:sp modelId="{B405214D-68BF-7749-8DFA-814D7C2E4FCF}">
      <dsp:nvSpPr>
        <dsp:cNvPr id="0" name=""/>
        <dsp:cNvSpPr/>
      </dsp:nvSpPr>
      <dsp:spPr>
        <a:xfrm>
          <a:off x="10003335" y="1168326"/>
          <a:ext cx="1377460" cy="688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/>
            <a:t>Návštevníci</a:t>
          </a:r>
        </a:p>
      </dsp:txBody>
      <dsp:txXfrm>
        <a:off x="10003335" y="1168326"/>
        <a:ext cx="1377460" cy="688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C0C36-3FD0-304B-9B7F-34515BFEF1B3}">
      <dsp:nvSpPr>
        <dsp:cNvPr id="0" name=""/>
        <dsp:cNvSpPr/>
      </dsp:nvSpPr>
      <dsp:spPr>
        <a:xfrm>
          <a:off x="2448875" y="698132"/>
          <a:ext cx="4460467" cy="4460467"/>
        </a:xfrm>
        <a:prstGeom prst="blockArc">
          <a:avLst>
            <a:gd name="adj1" fmla="val 11008761"/>
            <a:gd name="adj2" fmla="val 1776743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B925D-05F9-394B-896C-B67F2FD2C910}">
      <dsp:nvSpPr>
        <dsp:cNvPr id="0" name=""/>
        <dsp:cNvSpPr/>
      </dsp:nvSpPr>
      <dsp:spPr>
        <a:xfrm>
          <a:off x="2435178" y="1110669"/>
          <a:ext cx="6392294" cy="2622185"/>
        </a:xfrm>
        <a:prstGeom prst="blockArc">
          <a:avLst>
            <a:gd name="adj1" fmla="val 21567987"/>
            <a:gd name="adj2" fmla="val 10767987"/>
            <a:gd name="adj3" fmla="val 32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83EBD-09B8-E845-B735-2959D6BD2C7A}">
      <dsp:nvSpPr>
        <dsp:cNvPr id="0" name=""/>
        <dsp:cNvSpPr/>
      </dsp:nvSpPr>
      <dsp:spPr>
        <a:xfrm>
          <a:off x="4446712" y="657149"/>
          <a:ext cx="4460467" cy="4460467"/>
        </a:xfrm>
        <a:prstGeom prst="blockArc">
          <a:avLst>
            <a:gd name="adj1" fmla="val 14491540"/>
            <a:gd name="adj2" fmla="val 213626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D7CEF-C9E6-9D47-9DDA-1F1339F49579}">
      <dsp:nvSpPr>
        <dsp:cNvPr id="0" name=""/>
        <dsp:cNvSpPr/>
      </dsp:nvSpPr>
      <dsp:spPr>
        <a:xfrm>
          <a:off x="4110597" y="2114434"/>
          <a:ext cx="3086127" cy="2053871"/>
        </a:xfrm>
        <a:prstGeom prst="ellipse">
          <a:avLst/>
        </a:prstGeom>
        <a:solidFill>
          <a:schemeClr val="bg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4200" kern="1200" dirty="0"/>
            <a:t>AKTIVITY PROJEKTU</a:t>
          </a:r>
        </a:p>
      </dsp:txBody>
      <dsp:txXfrm>
        <a:off x="4562550" y="2415216"/>
        <a:ext cx="2182221" cy="1452307"/>
      </dsp:txXfrm>
    </dsp:sp>
    <dsp:sp modelId="{8E4058FA-CBB9-3D42-85D0-F3C51D09DFA9}">
      <dsp:nvSpPr>
        <dsp:cNvPr id="0" name=""/>
        <dsp:cNvSpPr/>
      </dsp:nvSpPr>
      <dsp:spPr>
        <a:xfrm>
          <a:off x="3734242" y="-379579"/>
          <a:ext cx="3808163" cy="2704031"/>
        </a:xfrm>
        <a:prstGeom prst="ellipse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sk-SK" sz="16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Do realizácie jednotlivých aktivít bude zapojený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sk-SK" sz="16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projektový tím,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sk-SK" sz="16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miestni aktivisti a dobrovoľníci,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sk-SK" sz="16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samosprávy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sk-SK" sz="16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potenciálni partneri revitalizácie </a:t>
          </a:r>
          <a:r>
            <a:rPr lang="sk-SK" sz="1600" kern="1200" dirty="0" err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Sprinzlovho</a:t>
          </a:r>
          <a:r>
            <a:rPr lang="sk-SK" sz="16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majera</a:t>
          </a:r>
        </a:p>
      </dsp:txBody>
      <dsp:txXfrm>
        <a:off x="4291935" y="16417"/>
        <a:ext cx="2692777" cy="1912039"/>
      </dsp:txXfrm>
    </dsp:sp>
    <dsp:sp modelId="{C6C434D4-0729-0642-ABD3-38FB611076C3}">
      <dsp:nvSpPr>
        <dsp:cNvPr id="0" name=""/>
        <dsp:cNvSpPr/>
      </dsp:nvSpPr>
      <dsp:spPr>
        <a:xfrm>
          <a:off x="6950130" y="1178967"/>
          <a:ext cx="3800198" cy="3116193"/>
        </a:xfrm>
        <a:prstGeom prst="ellipse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spc="-2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Aktivity budú smerovať k nastaveniu komplexného využívania vnútorného rozvojového potenciálu územia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spc="-2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– prírodných, kultúrnych, materiálnych, finančných, ľudských a inštitucionálnych zdrojov</a:t>
          </a:r>
          <a:r>
            <a:rPr lang="sk-SK" sz="18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7506656" y="1635323"/>
        <a:ext cx="2687146" cy="2203481"/>
      </dsp:txXfrm>
    </dsp:sp>
    <dsp:sp modelId="{301F5613-381C-E84B-A4B2-6A5A8044C9F9}">
      <dsp:nvSpPr>
        <dsp:cNvPr id="0" name=""/>
        <dsp:cNvSpPr/>
      </dsp:nvSpPr>
      <dsp:spPr>
        <a:xfrm>
          <a:off x="635236" y="1297142"/>
          <a:ext cx="3738822" cy="2998028"/>
        </a:xfrm>
        <a:prstGeom prst="ellipse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V rámci projektu budú realizované jednotlivé aktivity, ktoré v konečnej fáze dajú jednotný výstup projektu v podobe komplexného projektu využitia lokality </a:t>
          </a:r>
          <a:r>
            <a:rPr lang="sk-SK" sz="1800" kern="1200" dirty="0" err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Sprinzlov</a:t>
          </a:r>
          <a:r>
            <a:rPr lang="sk-SK" sz="1800" kern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majer</a:t>
          </a:r>
          <a:r>
            <a:rPr lang="sk-SK" sz="1800" kern="1200" dirty="0">
              <a:solidFill>
                <a:schemeClr val="bg1"/>
              </a:solidFill>
            </a:rPr>
            <a:t>. </a:t>
          </a:r>
          <a:endParaRPr lang="sk-SK" sz="1800" kern="1200" dirty="0"/>
        </a:p>
      </dsp:txBody>
      <dsp:txXfrm>
        <a:off x="1182774" y="1736193"/>
        <a:ext cx="2643746" cy="21199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8AA29-04AE-AE4F-A431-4070C7C3DF23}">
      <dsp:nvSpPr>
        <dsp:cNvPr id="0" name=""/>
        <dsp:cNvSpPr/>
      </dsp:nvSpPr>
      <dsp:spPr>
        <a:xfrm>
          <a:off x="2802" y="48596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/>
            <a:t>Revitalizácia zelene</a:t>
          </a:r>
          <a:endParaRPr lang="en-US" sz="1800" kern="1200" dirty="0"/>
        </a:p>
      </dsp:txBody>
      <dsp:txXfrm>
        <a:off x="2802" y="485969"/>
        <a:ext cx="1517471" cy="910483"/>
      </dsp:txXfrm>
    </dsp:sp>
    <dsp:sp modelId="{B3DAAC25-1574-BB48-8DB4-F756853093E9}">
      <dsp:nvSpPr>
        <dsp:cNvPr id="0" name=""/>
        <dsp:cNvSpPr/>
      </dsp:nvSpPr>
      <dsp:spPr>
        <a:xfrm>
          <a:off x="1672021" y="48596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/>
            <a:t>Odkrytie zabudnutých chodníkov</a:t>
          </a:r>
          <a:endParaRPr lang="en-US" sz="1800" kern="1200" dirty="0"/>
        </a:p>
      </dsp:txBody>
      <dsp:txXfrm>
        <a:off x="1672021" y="485969"/>
        <a:ext cx="1517471" cy="910483"/>
      </dsp:txXfrm>
    </dsp:sp>
    <dsp:sp modelId="{414AAA79-575E-954E-834D-E6D93CD44A8B}">
      <dsp:nvSpPr>
        <dsp:cNvPr id="0" name=""/>
        <dsp:cNvSpPr/>
      </dsp:nvSpPr>
      <dsp:spPr>
        <a:xfrm>
          <a:off x="3341241" y="48596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/>
            <a:t>Náučné chodníky</a:t>
          </a:r>
          <a:endParaRPr lang="en-US" sz="1800" kern="1200" dirty="0"/>
        </a:p>
      </dsp:txBody>
      <dsp:txXfrm>
        <a:off x="3341241" y="485969"/>
        <a:ext cx="1517471" cy="910483"/>
      </dsp:txXfrm>
    </dsp:sp>
    <dsp:sp modelId="{097845D0-0005-E848-898C-F9C44F523BAA}">
      <dsp:nvSpPr>
        <dsp:cNvPr id="0" name=""/>
        <dsp:cNvSpPr/>
      </dsp:nvSpPr>
      <dsp:spPr>
        <a:xfrm>
          <a:off x="5010460" y="48596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/>
            <a:t>Oddychové zóny </a:t>
          </a:r>
          <a:endParaRPr lang="en-US" sz="1800" kern="1200"/>
        </a:p>
      </dsp:txBody>
      <dsp:txXfrm>
        <a:off x="5010460" y="485969"/>
        <a:ext cx="1517471" cy="910483"/>
      </dsp:txXfrm>
    </dsp:sp>
    <dsp:sp modelId="{87DE3A7E-2EEE-BA47-ABE3-149B8B0BD5DF}">
      <dsp:nvSpPr>
        <dsp:cNvPr id="0" name=""/>
        <dsp:cNvSpPr/>
      </dsp:nvSpPr>
      <dsp:spPr>
        <a:xfrm>
          <a:off x="6679679" y="48596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 err="1"/>
            <a:t>Cyklostojany</a:t>
          </a:r>
          <a:endParaRPr lang="en-US" sz="1800" kern="1200" dirty="0"/>
        </a:p>
      </dsp:txBody>
      <dsp:txXfrm>
        <a:off x="6679679" y="485969"/>
        <a:ext cx="1517471" cy="910483"/>
      </dsp:txXfrm>
    </dsp:sp>
    <dsp:sp modelId="{F51CF03F-3FBC-BA40-908E-51E8AB075D39}">
      <dsp:nvSpPr>
        <dsp:cNvPr id="0" name=""/>
        <dsp:cNvSpPr/>
      </dsp:nvSpPr>
      <dsp:spPr>
        <a:xfrm>
          <a:off x="2802" y="154819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/>
            <a:t>Prírodné ohniská</a:t>
          </a:r>
          <a:endParaRPr lang="en-US" sz="1800" kern="1200" dirty="0"/>
        </a:p>
      </dsp:txBody>
      <dsp:txXfrm>
        <a:off x="2802" y="1548199"/>
        <a:ext cx="1517471" cy="910483"/>
      </dsp:txXfrm>
    </dsp:sp>
    <dsp:sp modelId="{A85F50D5-5DD5-B94B-B3A1-D2D9DE5D91E6}">
      <dsp:nvSpPr>
        <dsp:cNvPr id="0" name=""/>
        <dsp:cNvSpPr/>
      </dsp:nvSpPr>
      <dsp:spPr>
        <a:xfrm>
          <a:off x="1672021" y="154819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/>
            <a:t>Detské </a:t>
          </a:r>
          <a:r>
            <a:rPr lang="sk-SK" sz="1800" kern="1200" baseline="0" dirty="0" err="1"/>
            <a:t>hrisko</a:t>
          </a:r>
          <a:endParaRPr lang="en-US" sz="1800" kern="1200" dirty="0"/>
        </a:p>
      </dsp:txBody>
      <dsp:txXfrm>
        <a:off x="1672021" y="1548199"/>
        <a:ext cx="1517471" cy="910483"/>
      </dsp:txXfrm>
    </dsp:sp>
    <dsp:sp modelId="{0C107BC2-F98B-304B-A0DB-223A08267F01}">
      <dsp:nvSpPr>
        <dsp:cNvPr id="0" name=""/>
        <dsp:cNvSpPr/>
      </dsp:nvSpPr>
      <dsp:spPr>
        <a:xfrm>
          <a:off x="3341241" y="154819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/>
            <a:t>Ihriská, Športoviská, </a:t>
          </a:r>
          <a:r>
            <a:rPr lang="sk-SK" sz="1800" kern="1200" baseline="0" dirty="0" err="1"/>
            <a:t>skatepark</a:t>
          </a:r>
          <a:endParaRPr lang="en-US" sz="1800" kern="1200" dirty="0"/>
        </a:p>
      </dsp:txBody>
      <dsp:txXfrm>
        <a:off x="3341241" y="1548199"/>
        <a:ext cx="1517471" cy="910483"/>
      </dsp:txXfrm>
    </dsp:sp>
    <dsp:sp modelId="{A11C1C78-60CC-1F4C-A323-5ACA2893D48E}">
      <dsp:nvSpPr>
        <dsp:cNvPr id="0" name=""/>
        <dsp:cNvSpPr/>
      </dsp:nvSpPr>
      <dsp:spPr>
        <a:xfrm>
          <a:off x="5010460" y="154819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/>
            <a:t>Mestské včely</a:t>
          </a:r>
          <a:endParaRPr lang="en-US" sz="1800" kern="1200"/>
        </a:p>
      </dsp:txBody>
      <dsp:txXfrm>
        <a:off x="5010460" y="1548199"/>
        <a:ext cx="1517471" cy="910483"/>
      </dsp:txXfrm>
    </dsp:sp>
    <dsp:sp modelId="{CCB1B8D8-4C91-3D48-ADD0-F6F7B5147E66}">
      <dsp:nvSpPr>
        <dsp:cNvPr id="0" name=""/>
        <dsp:cNvSpPr/>
      </dsp:nvSpPr>
      <dsp:spPr>
        <a:xfrm>
          <a:off x="6679679" y="1548199"/>
          <a:ext cx="1517471" cy="910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baseline="0" dirty="0" err="1"/>
            <a:t>Dendropark</a:t>
          </a:r>
          <a:endParaRPr lang="en-US" sz="1800" kern="1200" dirty="0"/>
        </a:p>
      </dsp:txBody>
      <dsp:txXfrm>
        <a:off x="6679679" y="1548199"/>
        <a:ext cx="1517471" cy="9104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8AA29-04AE-AE4F-A431-4070C7C3DF23}">
      <dsp:nvSpPr>
        <dsp:cNvPr id="0" name=""/>
        <dsp:cNvSpPr/>
      </dsp:nvSpPr>
      <dsp:spPr>
        <a:xfrm>
          <a:off x="1369" y="286345"/>
          <a:ext cx="1725571" cy="1035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>
              <a:solidFill>
                <a:schemeClr val="bg1"/>
              </a:solidFill>
            </a:rPr>
            <a:t>Prepojenie s verejným parkom</a:t>
          </a:r>
          <a:endParaRPr lang="en-US" sz="1200" kern="1200" dirty="0"/>
        </a:p>
      </dsp:txBody>
      <dsp:txXfrm>
        <a:off x="1369" y="286345"/>
        <a:ext cx="1725571" cy="1035343"/>
      </dsp:txXfrm>
    </dsp:sp>
    <dsp:sp modelId="{B3DAAC25-1574-BB48-8DB4-F756853093E9}">
      <dsp:nvSpPr>
        <dsp:cNvPr id="0" name=""/>
        <dsp:cNvSpPr/>
      </dsp:nvSpPr>
      <dsp:spPr>
        <a:xfrm>
          <a:off x="1899498" y="286345"/>
          <a:ext cx="1725571" cy="1035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>
              <a:solidFill>
                <a:schemeClr val="bg1"/>
              </a:solidFill>
            </a:rPr>
            <a:t>Obnova hrádze a vodohospodárskych regulačných zariadení</a:t>
          </a:r>
          <a:endParaRPr lang="en-US" sz="1200" kern="1200" dirty="0"/>
        </a:p>
      </dsp:txBody>
      <dsp:txXfrm>
        <a:off x="1899498" y="286345"/>
        <a:ext cx="1725571" cy="1035343"/>
      </dsp:txXfrm>
    </dsp:sp>
    <dsp:sp modelId="{414AAA79-575E-954E-834D-E6D93CD44A8B}">
      <dsp:nvSpPr>
        <dsp:cNvPr id="0" name=""/>
        <dsp:cNvSpPr/>
      </dsp:nvSpPr>
      <dsp:spPr>
        <a:xfrm>
          <a:off x="3797627" y="286345"/>
          <a:ext cx="1725571" cy="1035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>
              <a:solidFill>
                <a:schemeClr val="bg1"/>
              </a:solidFill>
            </a:rPr>
            <a:t>Zlepšenie bilancie vody v poľnohospodárskej pôde</a:t>
          </a:r>
          <a:endParaRPr lang="en-US" sz="1200" kern="1200" dirty="0"/>
        </a:p>
      </dsp:txBody>
      <dsp:txXfrm>
        <a:off x="3797627" y="286345"/>
        <a:ext cx="1725571" cy="1035343"/>
      </dsp:txXfrm>
    </dsp:sp>
    <dsp:sp modelId="{7E087E21-ABC7-F84D-B7AB-B9AF4F79FC9E}">
      <dsp:nvSpPr>
        <dsp:cNvPr id="0" name=""/>
        <dsp:cNvSpPr/>
      </dsp:nvSpPr>
      <dsp:spPr>
        <a:xfrm>
          <a:off x="5695757" y="286345"/>
          <a:ext cx="1725571" cy="1035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>
              <a:solidFill>
                <a:schemeClr val="bg1"/>
              </a:solidFill>
            </a:rPr>
            <a:t>Podpora prírodného charakteru rybníkov, biodiverzity chránených druhov živočíchov, rastlín a </a:t>
          </a:r>
          <a:r>
            <a:rPr lang="sk-SK" sz="1200" kern="1200" dirty="0" err="1">
              <a:solidFill>
                <a:schemeClr val="bg1"/>
              </a:solidFill>
            </a:rPr>
            <a:t>mokkradí</a:t>
          </a:r>
          <a:endParaRPr lang="en-US" sz="1200" kern="1200" dirty="0"/>
        </a:p>
      </dsp:txBody>
      <dsp:txXfrm>
        <a:off x="5695757" y="286345"/>
        <a:ext cx="1725571" cy="1035343"/>
      </dsp:txXfrm>
    </dsp:sp>
    <dsp:sp modelId="{097845D0-0005-E848-898C-F9C44F523BAA}">
      <dsp:nvSpPr>
        <dsp:cNvPr id="0" name=""/>
        <dsp:cNvSpPr/>
      </dsp:nvSpPr>
      <dsp:spPr>
        <a:xfrm>
          <a:off x="7593886" y="286345"/>
          <a:ext cx="1725571" cy="1035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>
              <a:solidFill>
                <a:schemeClr val="bg1"/>
              </a:solidFill>
            </a:rPr>
            <a:t>Obnova pôvodného účelu rybníkov pre potreby rybného hospodárstva</a:t>
          </a:r>
          <a:endParaRPr lang="en-US" sz="1200" kern="1200" dirty="0"/>
        </a:p>
      </dsp:txBody>
      <dsp:txXfrm>
        <a:off x="7593886" y="286345"/>
        <a:ext cx="1725571" cy="1035343"/>
      </dsp:txXfrm>
    </dsp:sp>
    <dsp:sp modelId="{87DE3A7E-2EEE-BA47-ABE3-149B8B0BD5DF}">
      <dsp:nvSpPr>
        <dsp:cNvPr id="0" name=""/>
        <dsp:cNvSpPr/>
      </dsp:nvSpPr>
      <dsp:spPr>
        <a:xfrm>
          <a:off x="9492015" y="286345"/>
          <a:ext cx="1725571" cy="1035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 dirty="0">
              <a:solidFill>
                <a:schemeClr val="bg1"/>
              </a:solidFill>
            </a:rPr>
            <a:t>Vybudovanie pontónov, bežeckých chodníkov, v zimných mesiacoch korčuľovanie</a:t>
          </a:r>
          <a:endParaRPr lang="en-US" sz="1200" kern="1200" dirty="0"/>
        </a:p>
      </dsp:txBody>
      <dsp:txXfrm>
        <a:off x="9492015" y="286345"/>
        <a:ext cx="1725571" cy="10353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7F8C8-3735-6746-82B1-896214394C3D}">
      <dsp:nvSpPr>
        <dsp:cNvPr id="0" name=""/>
        <dsp:cNvSpPr/>
      </dsp:nvSpPr>
      <dsp:spPr>
        <a:xfrm>
          <a:off x="0" y="43343"/>
          <a:ext cx="575416" cy="1008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7F8C8-3735-6746-82B1-896214394C3D}">
      <dsp:nvSpPr>
        <dsp:cNvPr id="0" name=""/>
        <dsp:cNvSpPr/>
      </dsp:nvSpPr>
      <dsp:spPr>
        <a:xfrm>
          <a:off x="0" y="43343"/>
          <a:ext cx="575416" cy="1008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E46DF-8F77-914F-A634-57F4AF12AE03}" type="datetimeFigureOut">
              <a:rPr lang="sk-SK" smtClean="0"/>
              <a:t>16.2.22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E10B0-38F4-CC44-AB75-D65D344600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916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33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35.png"/><Relationship Id="rId10" Type="http://schemas.microsoft.com/office/2007/relationships/diagramDrawing" Target="../diagrams/drawing6.xml"/><Relationship Id="rId4" Type="http://schemas.openxmlformats.org/officeDocument/2006/relationships/image" Target="../media/image34.png"/><Relationship Id="rId9" Type="http://schemas.openxmlformats.org/officeDocument/2006/relationships/diagramColors" Target="../diagrams/colors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38.png"/><Relationship Id="rId10" Type="http://schemas.microsoft.com/office/2007/relationships/diagramDrawing" Target="../diagrams/drawing7.xml"/><Relationship Id="rId4" Type="http://schemas.openxmlformats.org/officeDocument/2006/relationships/image" Target="../media/image37.png"/><Relationship Id="rId9" Type="http://schemas.openxmlformats.org/officeDocument/2006/relationships/diagramColors" Target="../diagrams/colors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4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7.pn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4.jpeg"/><Relationship Id="rId3" Type="http://schemas.openxmlformats.org/officeDocument/2006/relationships/image" Target="../media/image44.jpg"/><Relationship Id="rId7" Type="http://schemas.openxmlformats.org/officeDocument/2006/relationships/image" Target="../media/image51.jpeg"/><Relationship Id="rId12" Type="http://schemas.openxmlformats.org/officeDocument/2006/relationships/image" Target="../media/image42.jpeg"/><Relationship Id="rId17" Type="http://schemas.openxmlformats.org/officeDocument/2006/relationships/image" Target="../media/image30.jpeg"/><Relationship Id="rId2" Type="http://schemas.openxmlformats.org/officeDocument/2006/relationships/image" Target="../media/image47.jp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46.jpeg"/><Relationship Id="rId5" Type="http://schemas.openxmlformats.org/officeDocument/2006/relationships/image" Target="../media/image49.jpeg"/><Relationship Id="rId15" Type="http://schemas.openxmlformats.org/officeDocument/2006/relationships/image" Target="../media/image56.jpeg"/><Relationship Id="rId10" Type="http://schemas.openxmlformats.org/officeDocument/2006/relationships/image" Target="../media/image43.jpeg"/><Relationship Id="rId4" Type="http://schemas.openxmlformats.org/officeDocument/2006/relationships/image" Target="../media/image45.jpeg"/><Relationship Id="rId9" Type="http://schemas.openxmlformats.org/officeDocument/2006/relationships/image" Target="../media/image53.jpeg"/><Relationship Id="rId1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diagramData" Target="../diagrams/data8.xml"/><Relationship Id="rId12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diagramDrawing" Target="../diagrams/drawing8.xml"/><Relationship Id="rId5" Type="http://schemas.openxmlformats.org/officeDocument/2006/relationships/image" Target="../media/image61.jpeg"/><Relationship Id="rId10" Type="http://schemas.openxmlformats.org/officeDocument/2006/relationships/diagramColors" Target="../diagrams/colors8.xml"/><Relationship Id="rId4" Type="http://schemas.openxmlformats.org/officeDocument/2006/relationships/image" Target="../media/image60.jpeg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68.png"/><Relationship Id="rId5" Type="http://schemas.openxmlformats.org/officeDocument/2006/relationships/diagramColors" Target="../diagrams/colors9.xml"/><Relationship Id="rId15" Type="http://schemas.openxmlformats.org/officeDocument/2006/relationships/image" Target="../media/image72.png"/><Relationship Id="rId10" Type="http://schemas.openxmlformats.org/officeDocument/2006/relationships/image" Target="../media/image67.sv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8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73.png"/><Relationship Id="rId12" Type="http://schemas.openxmlformats.org/officeDocument/2006/relationships/image" Target="../media/image65.sv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64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71.sv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7.png"/><Relationship Id="rId7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4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TJp28wqX7eJkrQziC9Tc78IBEV00f2UHFrc0LuQHjgALFBA/viewform" TargetMode="External"/><Relationship Id="rId2" Type="http://schemas.openxmlformats.org/officeDocument/2006/relationships/hyperlink" Target="mailto:sprinzlovmajer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2E786-3C60-F745-8652-DFF9C0E84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542742" y="671780"/>
            <a:ext cx="10103885" cy="2766528"/>
          </a:xfrm>
        </p:spPr>
        <p:txBody>
          <a:bodyPr>
            <a:normAutofit fontScale="90000"/>
          </a:bodyPr>
          <a:lstStyle/>
          <a:p>
            <a:r>
              <a:rPr lang="sk-SK" dirty="0"/>
              <a:t>Predstavenie ideového návrhu využitia lokality </a:t>
            </a:r>
            <a:r>
              <a:rPr lang="sk-SK" dirty="0" err="1"/>
              <a:t>sPRINZLOV</a:t>
            </a:r>
            <a:r>
              <a:rPr lang="sk-SK" dirty="0"/>
              <a:t> MAJER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B16790-F205-4C44-BB15-D0218E4D83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Návrh riešenia – projekt záchrany </a:t>
            </a:r>
            <a:r>
              <a:rPr lang="sk-SK" dirty="0" err="1"/>
              <a:t>sprinzlovho</a:t>
            </a:r>
            <a:r>
              <a:rPr lang="sk-SK" dirty="0"/>
              <a:t> majera 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BA2B18E-6E49-F741-8AFB-EED8ED457348}"/>
              </a:ext>
            </a:extLst>
          </p:cNvPr>
          <p:cNvSpPr txBox="1"/>
          <p:nvPr/>
        </p:nvSpPr>
        <p:spPr>
          <a:xfrm>
            <a:off x="2279357" y="5069841"/>
            <a:ext cx="617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1"/>
                </a:solidFill>
              </a:rPr>
              <a:t>MONIKA DEBNÁROVÁ, február 2022</a:t>
            </a:r>
          </a:p>
        </p:txBody>
      </p:sp>
    </p:spTree>
    <p:extLst>
      <p:ext uri="{BB962C8B-B14F-4D97-AF65-F5344CB8AC3E}">
        <p14:creationId xmlns:p14="http://schemas.microsoft.com/office/powerpoint/2010/main" val="366381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78AD5FE-F2D8-AC48-B289-22E90E25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>
            <a:normAutofit/>
          </a:bodyPr>
          <a:lstStyle/>
          <a:p>
            <a:r>
              <a:rPr lang="sk-SK" sz="4600"/>
              <a:t>Krátky historický exkurz z dielne MUOP 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D7BF3E9D-F4BE-6349-B312-D010409B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6122"/>
            <a:ext cx="10394707" cy="382172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k-SK" sz="1300" dirty="0"/>
              <a:t>PhDr. Ivo </a:t>
            </a:r>
            <a:r>
              <a:rPr lang="sk-SK" sz="1300" dirty="0" err="1"/>
              <a:t>Štassel</a:t>
            </a:r>
            <a:r>
              <a:rPr lang="sk-SK" sz="1300" dirty="0"/>
              <a:t> </a:t>
            </a:r>
          </a:p>
          <a:p>
            <a:pPr>
              <a:lnSpc>
                <a:spcPct val="110000"/>
              </a:lnSpc>
            </a:pP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Keď v roku 1848 došlo ku zrušeniu poddanstva, Vajnory sa vymanili spod vplyvu Prešporka sa stali sa samostatnou obcou. Majer ostal vo vlastníctve mesta, ale </a:t>
            </a:r>
            <a:r>
              <a:rPr lang="sk-SK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vzhľadon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 na úbytok pracovných síl už tak dobre neprosperoval. Niekedy po roku 1889 ho mesto predalo statkárovi a podnikateľovi </a:t>
            </a:r>
            <a:r>
              <a:rPr lang="sk-SK" sz="1300" b="1" dirty="0">
                <a:latin typeface="Calibri" panose="020F0502020204030204" pitchFamily="34" charset="0"/>
                <a:cs typeface="Calibri" panose="020F0502020204030204" pitchFamily="34" charset="0"/>
              </a:rPr>
              <a:t>Móricovi </a:t>
            </a:r>
            <a:r>
              <a:rPr lang="sk-SK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Sprinzlovi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, ktorý na majeri </a:t>
            </a:r>
            <a:r>
              <a:rPr lang="sk-SK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zamestával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 aj mnohých obyvateľov </a:t>
            </a:r>
            <a:r>
              <a:rPr lang="sk-SK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Vajnor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. Majer prosperoval a tak ho v roku 1912  </a:t>
            </a:r>
            <a:r>
              <a:rPr lang="sk-SK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Sprinzl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 celkovo obnovil a rozšíril. Veľkostatku sa darilo ešte aj v období medzi vojnami, ale v roku 1945 nastal zlom. Revolučný národný výbor veľkostatok aj s budovami skonfiškoval a pôdu rozparceloval. Tak, ako pri všetkých revolučných počinoch, aj tu bol hospodársky rozmach násilne zastavený a nasledoval už len úpadok. Budovy, naposledy obnovené v roku 1912, postupne chátrali a keďže sa o </a:t>
            </a:r>
            <a:r>
              <a:rPr lang="sk-SK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 ďalší správcovia nestarali, dospeli až do štádia rozkladu, v akom sa nachádzajú dnes.</a:t>
            </a:r>
          </a:p>
          <a:p>
            <a:pPr>
              <a:lnSpc>
                <a:spcPct val="110000"/>
              </a:lnSpc>
            </a:pP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Po stavebno-konštrukčnej stránke je najcennejšou časťou majera objekt </a:t>
            </a:r>
            <a:r>
              <a:rPr lang="sk-SK" sz="1300" b="1" dirty="0">
                <a:latin typeface="Calibri" panose="020F0502020204030204" pitchFamily="34" charset="0"/>
                <a:cs typeface="Calibri" panose="020F0502020204030204" pitchFamily="34" charset="0"/>
              </a:rPr>
              <a:t>koniarne,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 nachádzajúci sa na východnej strane dvora. Ide o dlhý prízemný objekt so sedlovou strechou, ktorý má typickú dispozíciu barokových koniarní – priestor je členený dvomi radmi kamenných pilierov, na ktoré sú osadené </a:t>
            </a:r>
            <a:r>
              <a:rPr lang="sk-SK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plackové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 tehlové klenby. Masívne múry a tehlové klenby zabezpečovali, že objekt bol odolný voči požiarom. </a:t>
            </a:r>
          </a:p>
          <a:p>
            <a:pPr>
              <a:lnSpc>
                <a:spcPct val="110000"/>
              </a:lnSpc>
            </a:pP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Správca statku sídlil na poschodí uličného krídla, kde bolo zriadené v roku 1912 honosné kamenné schodisko. V súčasnosti je schodisko v havarijnom stave tak, ako aj iné konštrukcie majera  (hlavne krovy a klenby). Funkcia jednotlivých objektov v areáli by sa dnes dala určiť už len na základe </a:t>
            </a:r>
            <a:r>
              <a:rPr lang="sk-SK" sz="1300" b="1" dirty="0">
                <a:latin typeface="Calibri" panose="020F0502020204030204" pitchFamily="34" charset="0"/>
                <a:cs typeface="Calibri" panose="020F0502020204030204" pitchFamily="34" charset="0"/>
              </a:rPr>
              <a:t>archívneho prieskumu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ovšem</a:t>
            </a:r>
            <a:r>
              <a:rPr lang="sk-SK" sz="1300" dirty="0">
                <a:latin typeface="Calibri" panose="020F0502020204030204" pitchFamily="34" charset="0"/>
                <a:cs typeface="Calibri" panose="020F0502020204030204" pitchFamily="34" charset="0"/>
              </a:rPr>
              <a:t> za predpokladu, že sa v archívoch relevantné dokumenty ešte zachovali.( Zdroj: Dejiny Bratislavy; Obzor, Bratislava 1978,  s.409-413)</a:t>
            </a:r>
          </a:p>
        </p:txBody>
      </p:sp>
    </p:spTree>
    <p:extLst>
      <p:ext uri="{BB962C8B-B14F-4D97-AF65-F5344CB8AC3E}">
        <p14:creationId xmlns:p14="http://schemas.microsoft.com/office/powerpoint/2010/main" val="1132808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18" y="570227"/>
            <a:ext cx="7145866" cy="778933"/>
          </a:xfrm>
        </p:spPr>
        <p:txBody>
          <a:bodyPr anchor="ctr">
            <a:normAutofit/>
          </a:bodyPr>
          <a:lstStyle/>
          <a:p>
            <a:r>
              <a:rPr lang="sk-SK" sz="3200" dirty="0"/>
              <a:t>Rodina </a:t>
            </a:r>
            <a:r>
              <a:rPr lang="sk-SK" sz="3200" dirty="0" err="1"/>
              <a:t>Sprinzlovcov</a:t>
            </a:r>
            <a:endParaRPr lang="sk-SK" sz="3200" dirty="0"/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C6C0ACA4-F39F-4C49-B3FA-104C09EAF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4" y="1727304"/>
            <a:ext cx="7546219" cy="44716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Rodina </a:t>
            </a:r>
            <a:r>
              <a:rPr lang="sk-SK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Sprinzlovcov</a:t>
            </a:r>
            <a: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patrila k najvplyvnejším rodinám v obci. </a:t>
            </a:r>
          </a:p>
          <a:p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 knihe Naše Vajnory sa píše, že v 18. storočí odkúpil majer od mesta jeden z vtedy najbohatších podnikateľov v meste - </a:t>
            </a:r>
            <a:r>
              <a:rPr lang="sk-S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Sprinzl</a:t>
            </a: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Rodina </a:t>
            </a:r>
            <a:r>
              <a:rPr lang="sk-S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Sprinzlovcov</a:t>
            </a: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dala majer v roku 1912 kompletne zrekonštruovať. Svedčí o tom aj historický nápis vo vstupnej hale.</a:t>
            </a:r>
          </a:p>
          <a:p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Táto rodina sa v histórii mesta zapísala napríklad aj v súvislosti s obnovou veže Dómu sv. Martina po požiari, alebo aj v súvislosti s rekonštrukciou Michalskej veže, Starej radnice a iných významných stavieb. </a:t>
            </a:r>
          </a:p>
          <a:p>
            <a:pPr>
              <a:lnSpc>
                <a:spcPct val="90000"/>
              </a:lnSpc>
            </a:pP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Okrem množstva pozemkov, tovární a obchodov vlastnil v meste aj palác a niekoľko kúrií. V susednej Rači patrila tejto rodine aj budova bývalého kina Nádej. Vo Vajnoroch vlastnili </a:t>
            </a:r>
            <a:r>
              <a:rPr lang="sk-S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Sprinzlov</a:t>
            </a: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majer, ktorý po nich nesie aj pomenovanie. </a:t>
            </a:r>
            <a:r>
              <a:rPr lang="sk-S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Sprinzlovci</a:t>
            </a: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vlastnili majer, na ktorom sa nachádzali hospodárske budovy, chovný a lovný rybník a domčeky pre </a:t>
            </a:r>
            <a:r>
              <a:rPr lang="sk-S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birešov</a:t>
            </a: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(zamestnancov). Súčasťou majera bol kedysi aj liehovar, ktorý stál na mieste terajšieho K&amp;J&amp;G. Okrem majera vlastnili aj množstvo pozemkov v okolí </a:t>
            </a:r>
            <a:r>
              <a:rPr lang="sk-S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Vajnor</a:t>
            </a: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Rače, Vrakune a budovy v meste. </a:t>
            </a:r>
          </a:p>
          <a:p>
            <a:pPr>
              <a:lnSpc>
                <a:spcPct val="90000"/>
              </a:lnSpc>
            </a:pPr>
            <a:r>
              <a:rPr lang="sk-S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Sprinzlovci</a:t>
            </a:r>
            <a:r>
              <a:rPr lang="sk-S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majú na Vajnorskom cintoríne aj pomník, ktorý bol vyhlásený za národnú kultúrnu pamiatku. </a:t>
            </a:r>
            <a:br>
              <a:rPr lang="sk-SK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k-SK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sk-SK" sz="2000" dirty="0">
              <a:solidFill>
                <a:srgbClr val="FE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sk-SK" sz="2000" dirty="0">
              <a:solidFill>
                <a:srgbClr val="FEFFFF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B81C5D-B827-9344-B4A1-8247F8DEA01F}"/>
              </a:ext>
            </a:extLst>
          </p:cNvPr>
          <p:cNvSpPr txBox="1">
            <a:spLocks/>
          </p:cNvSpPr>
          <p:nvPr/>
        </p:nvSpPr>
        <p:spPr>
          <a:xfrm>
            <a:off x="10718042" y="3045695"/>
            <a:ext cx="2512162" cy="50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 err="1">
                <a:solidFill>
                  <a:schemeClr val="bg1"/>
                </a:solidFill>
              </a:rPr>
              <a:t>Foto</a:t>
            </a:r>
            <a:r>
              <a:rPr lang="sk-SK" sz="1200" dirty="0">
                <a:solidFill>
                  <a:schemeClr val="bg1"/>
                </a:solidFill>
              </a:rPr>
              <a:t>:  R. </a:t>
            </a:r>
            <a:r>
              <a:rPr lang="sk-SK" sz="1200" dirty="0" err="1">
                <a:solidFill>
                  <a:schemeClr val="bg1"/>
                </a:solidFill>
              </a:rPr>
              <a:t>Bomboš</a:t>
            </a:r>
            <a:endParaRPr lang="sk-SK" sz="1200" dirty="0">
              <a:solidFill>
                <a:schemeClr val="bg1"/>
              </a:solidFill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3C93EC71-5DDD-6440-9862-A0740F0DEA69}"/>
              </a:ext>
            </a:extLst>
          </p:cNvPr>
          <p:cNvSpPr txBox="1">
            <a:spLocks/>
          </p:cNvSpPr>
          <p:nvPr/>
        </p:nvSpPr>
        <p:spPr>
          <a:xfrm>
            <a:off x="10405909" y="6445850"/>
            <a:ext cx="2512162" cy="50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 err="1">
                <a:solidFill>
                  <a:schemeClr val="bg1"/>
                </a:solidFill>
              </a:rPr>
              <a:t>Foto</a:t>
            </a:r>
            <a:r>
              <a:rPr lang="sk-SK" sz="1200" dirty="0">
                <a:solidFill>
                  <a:schemeClr val="bg1"/>
                </a:solidFill>
              </a:rPr>
              <a:t>:  M. Debnárová</a:t>
            </a:r>
          </a:p>
        </p:txBody>
      </p:sp>
      <p:pic>
        <p:nvPicPr>
          <p:cNvPr id="8194" name="Picture 2" descr="Hrobka rodiny Sprinzl: Mestský ústav ochrany pamiatok v Bratislave">
            <a:extLst>
              <a:ext uri="{FF2B5EF4-FFF2-40B4-BE49-F238E27FC236}">
                <a16:creationId xmlns:a16="http://schemas.microsoft.com/office/drawing/2014/main" id="{20020805-AFAE-2B49-8804-E55F23A3C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46" y="1727304"/>
            <a:ext cx="3990977" cy="30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id="{370B4CEA-FFE8-974E-A9F0-05BAF9BA1788}"/>
              </a:ext>
            </a:extLst>
          </p:cNvPr>
          <p:cNvSpPr/>
          <p:nvPr/>
        </p:nvSpPr>
        <p:spPr>
          <a:xfrm>
            <a:off x="541866" y="5842164"/>
            <a:ext cx="70075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Zdroj: http://</a:t>
            </a:r>
            <a:r>
              <a:rPr lang="sk-SK" sz="1200" dirty="0" err="1">
                <a:solidFill>
                  <a:schemeClr val="bg1"/>
                </a:solidFill>
              </a:rPr>
              <a:t>muop.bratislava.sk</a:t>
            </a:r>
            <a:r>
              <a:rPr lang="sk-SK" sz="1200" dirty="0">
                <a:solidFill>
                  <a:schemeClr val="bg1"/>
                </a:solidFill>
              </a:rPr>
              <a:t>/</a:t>
            </a:r>
            <a:r>
              <a:rPr lang="sk-SK" sz="1200" dirty="0" err="1">
                <a:solidFill>
                  <a:schemeClr val="bg1"/>
                </a:solidFill>
              </a:rPr>
              <a:t>vismo</a:t>
            </a:r>
            <a:r>
              <a:rPr lang="sk-SK" sz="1200" dirty="0">
                <a:solidFill>
                  <a:schemeClr val="bg1"/>
                </a:solidFill>
              </a:rPr>
              <a:t>/dokumenty2.asp?id_org=600176&amp;id=1552&amp;p1=1053</a:t>
            </a:r>
          </a:p>
        </p:txBody>
      </p:sp>
    </p:spTree>
    <p:extLst>
      <p:ext uri="{BB962C8B-B14F-4D97-AF65-F5344CB8AC3E}">
        <p14:creationId xmlns:p14="http://schemas.microsoft.com/office/powerpoint/2010/main" val="3037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13" y="410753"/>
            <a:ext cx="3901088" cy="1280890"/>
          </a:xfrm>
        </p:spPr>
        <p:txBody>
          <a:bodyPr>
            <a:normAutofit/>
          </a:bodyPr>
          <a:lstStyle/>
          <a:p>
            <a:r>
              <a:rPr lang="sk-SK" sz="3200" dirty="0"/>
              <a:t>fakty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D7BF3E9D-F4BE-6349-B312-D010409B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38" y="2521924"/>
            <a:ext cx="4784403" cy="1722706"/>
          </a:xfrm>
        </p:spPr>
        <p:txBody>
          <a:bodyPr>
            <a:no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Najstaršia dostupná mapa na ktorej je majer zakreslený pochádza z konca 18. storočia (v archíve)</a:t>
            </a:r>
          </a:p>
          <a:p>
            <a:r>
              <a:rPr lang="sk-SK" dirty="0">
                <a:solidFill>
                  <a:schemeClr val="tx1"/>
                </a:solidFill>
              </a:rPr>
              <a:t>Múry budov však siahajú až do čias neskorého stredoveku.</a:t>
            </a:r>
          </a:p>
          <a:p>
            <a:r>
              <a:rPr lang="sk-SK" b="1" dirty="0">
                <a:solidFill>
                  <a:schemeClr val="tx1"/>
                </a:solidFill>
              </a:rPr>
              <a:t>absentuje archívny výskum </a:t>
            </a:r>
            <a:r>
              <a:rPr lang="sk-SK" dirty="0">
                <a:solidFill>
                  <a:schemeClr val="tx1"/>
                </a:solidFill>
              </a:rPr>
              <a:t>zameraný na dejiny stavby, okolia a jeho majiteľov</a:t>
            </a:r>
          </a:p>
        </p:txBody>
      </p:sp>
      <p:pic>
        <p:nvPicPr>
          <p:cNvPr id="13" name="Obrázok 12" descr="Obrázok, na ktorom je mapa&#10;&#10;Automaticky generovaný popis">
            <a:extLst>
              <a:ext uri="{FF2B5EF4-FFF2-40B4-BE49-F238E27FC236}">
                <a16:creationId xmlns:a16="http://schemas.microsoft.com/office/drawing/2014/main" id="{A29A11EA-910B-1548-89A0-6CBEF4AC2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" r="-1" b="-1"/>
          <a:stretch/>
        </p:blipFill>
        <p:spPr>
          <a:xfrm>
            <a:off x="6091918" y="10"/>
            <a:ext cx="6100081" cy="3383267"/>
          </a:xfrm>
          <a:prstGeom prst="rect">
            <a:avLst/>
          </a:prstGeom>
        </p:spPr>
      </p:pic>
      <p:pic>
        <p:nvPicPr>
          <p:cNvPr id="12" name="Obrázok 11" descr="Obrázok, na ktorom je mapa&#10;&#10;Automaticky generovaný popis">
            <a:extLst>
              <a:ext uri="{FF2B5EF4-FFF2-40B4-BE49-F238E27FC236}">
                <a16:creationId xmlns:a16="http://schemas.microsoft.com/office/drawing/2014/main" id="{CEC73FF7-E0D4-6E41-9663-4CD9F2680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2" r="32521" b="2"/>
          <a:stretch/>
        </p:blipFill>
        <p:spPr>
          <a:xfrm rot="21600000">
            <a:off x="6091919" y="3474721"/>
            <a:ext cx="3004319" cy="3383280"/>
          </a:xfrm>
          <a:prstGeom prst="rect">
            <a:avLst/>
          </a:prstGeom>
        </p:spPr>
      </p:pic>
      <p:pic>
        <p:nvPicPr>
          <p:cNvPr id="14" name="Obrázok 13" descr="Obrázok, na ktorom je mapa&#10;&#10;Automaticky generovaný popis">
            <a:extLst>
              <a:ext uri="{FF2B5EF4-FFF2-40B4-BE49-F238E27FC236}">
                <a16:creationId xmlns:a16="http://schemas.microsoft.com/office/drawing/2014/main" id="{FA3037F3-B381-5546-B041-0B3FB7CF6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99" r="27477" b="3"/>
          <a:stretch/>
        </p:blipFill>
        <p:spPr>
          <a:xfrm rot="21600000">
            <a:off x="9187677" y="3474720"/>
            <a:ext cx="3004322" cy="3383286"/>
          </a:xfrm>
          <a:prstGeom prst="rect">
            <a:avLst/>
          </a:prstGeom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id="{9FD1404D-93C4-5F46-8156-418056B332B1}"/>
              </a:ext>
            </a:extLst>
          </p:cNvPr>
          <p:cNvSpPr/>
          <p:nvPr/>
        </p:nvSpPr>
        <p:spPr>
          <a:xfrm>
            <a:off x="156284" y="5666935"/>
            <a:ext cx="5648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Montserrat"/>
              </a:rPr>
              <a:t>Zdroje: </a:t>
            </a:r>
            <a:r>
              <a:rPr lang="sk-SK" dirty="0" err="1">
                <a:solidFill>
                  <a:schemeClr val="bg1"/>
                </a:solidFill>
                <a:latin typeface="Montserrat"/>
              </a:rPr>
              <a:t>https</a:t>
            </a:r>
            <a:r>
              <a:rPr lang="sk-SK" dirty="0">
                <a:solidFill>
                  <a:schemeClr val="bg1"/>
                </a:solidFill>
                <a:latin typeface="Montserrat"/>
              </a:rPr>
              <a:t>://</a:t>
            </a:r>
            <a:r>
              <a:rPr lang="sk-SK" dirty="0" err="1">
                <a:solidFill>
                  <a:schemeClr val="bg1"/>
                </a:solidFill>
                <a:latin typeface="Montserrat"/>
              </a:rPr>
              <a:t>mapire.eu</a:t>
            </a:r>
            <a:r>
              <a:rPr lang="sk-SK" dirty="0">
                <a:solidFill>
                  <a:schemeClr val="bg1"/>
                </a:solidFill>
                <a:latin typeface="Montserrat"/>
              </a:rPr>
              <a:t>/hu/</a:t>
            </a:r>
            <a:r>
              <a:rPr lang="sk-SK" dirty="0" err="1">
                <a:solidFill>
                  <a:schemeClr val="bg1"/>
                </a:solidFill>
                <a:latin typeface="Montserrat"/>
              </a:rPr>
              <a:t>map</a:t>
            </a:r>
            <a:r>
              <a:rPr lang="sk-SK" dirty="0">
                <a:solidFill>
                  <a:schemeClr val="bg1"/>
                </a:solidFill>
                <a:latin typeface="Montserrat"/>
              </a:rPr>
              <a:t>/</a:t>
            </a:r>
            <a:r>
              <a:rPr lang="sk-SK" dirty="0" err="1">
                <a:solidFill>
                  <a:schemeClr val="bg1"/>
                </a:solidFill>
                <a:latin typeface="Montserrat"/>
              </a:rPr>
              <a:t>firstsurvey-hungary</a:t>
            </a:r>
            <a:r>
              <a:rPr lang="sk-SK" dirty="0">
                <a:solidFill>
                  <a:schemeClr val="bg1"/>
                </a:solidFill>
                <a:latin typeface="Montserrat"/>
              </a:rPr>
              <a:t>/ </a:t>
            </a:r>
            <a:r>
              <a:rPr lang="sk-SK" dirty="0" err="1">
                <a:solidFill>
                  <a:schemeClr val="bg1"/>
                </a:solidFill>
                <a:latin typeface="Montserrat"/>
              </a:rPr>
              <a:t>https</a:t>
            </a:r>
            <a:r>
              <a:rPr lang="sk-SK" dirty="0">
                <a:solidFill>
                  <a:schemeClr val="bg1"/>
                </a:solidFill>
                <a:latin typeface="Montserrat"/>
              </a:rPr>
              <a:t>://</a:t>
            </a:r>
            <a:r>
              <a:rPr lang="sk-SK" dirty="0" err="1">
                <a:solidFill>
                  <a:schemeClr val="bg1"/>
                </a:solidFill>
                <a:latin typeface="Montserrat"/>
              </a:rPr>
              <a:t>www.staremapy.sk</a:t>
            </a:r>
            <a:r>
              <a:rPr lang="sk-SK" dirty="0">
                <a:solidFill>
                  <a:schemeClr val="bg1"/>
                </a:solidFill>
                <a:latin typeface="Montserrat"/>
              </a:rPr>
              <a:t>/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E42B413-74C3-234D-845C-99B505A61611}"/>
              </a:ext>
            </a:extLst>
          </p:cNvPr>
          <p:cNvSpPr txBox="1"/>
          <p:nvPr/>
        </p:nvSpPr>
        <p:spPr>
          <a:xfrm>
            <a:off x="6091918" y="301394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1934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23283A5-92CA-9E47-B6AF-C5CBBC832B13}"/>
              </a:ext>
            </a:extLst>
          </p:cNvPr>
          <p:cNvSpPr txBox="1"/>
          <p:nvPr/>
        </p:nvSpPr>
        <p:spPr>
          <a:xfrm>
            <a:off x="9187676" y="6488668"/>
            <a:ext cx="61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1873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75ED9E5-FBBA-A747-A432-78B33D61D81A}"/>
              </a:ext>
            </a:extLst>
          </p:cNvPr>
          <p:cNvSpPr txBox="1"/>
          <p:nvPr/>
        </p:nvSpPr>
        <p:spPr>
          <a:xfrm>
            <a:off x="6136370" y="6488658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1955</a:t>
            </a:r>
          </a:p>
        </p:txBody>
      </p:sp>
    </p:spTree>
    <p:extLst>
      <p:ext uri="{BB962C8B-B14F-4D97-AF65-F5344CB8AC3E}">
        <p14:creationId xmlns:p14="http://schemas.microsoft.com/office/powerpoint/2010/main" val="13714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85FAE-B9C1-BF47-9933-1B7C9846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ŠIRŠIE VZŤAHY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2908C2F-0179-484C-AC72-4A73298497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2106612"/>
            <a:ext cx="5852196" cy="3311525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701FECD-7D68-9E4B-A9D1-04097959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997" y="-214313"/>
            <a:ext cx="5119931" cy="72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4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90C243-4DC0-FF45-B2B5-5914E16ACD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464603"/>
              </p:ext>
            </p:extLst>
          </p:nvPr>
        </p:nvGraphicFramePr>
        <p:xfrm>
          <a:off x="319668" y="133816"/>
          <a:ext cx="11552663" cy="8222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78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45" y="1064312"/>
            <a:ext cx="3764984" cy="1432884"/>
          </a:xfrm>
        </p:spPr>
        <p:txBody>
          <a:bodyPr>
            <a:normAutofit/>
          </a:bodyPr>
          <a:lstStyle/>
          <a:p>
            <a:r>
              <a:rPr lang="sk-SK" sz="3200" dirty="0"/>
              <a:t>Ciele projektu</a:t>
            </a:r>
          </a:p>
        </p:txBody>
      </p:sp>
      <p:sp>
        <p:nvSpPr>
          <p:cNvPr id="25" name="Zaoblený obdĺžnik 24">
            <a:extLst>
              <a:ext uri="{FF2B5EF4-FFF2-40B4-BE49-F238E27FC236}">
                <a16:creationId xmlns:a16="http://schemas.microsoft.com/office/drawing/2014/main" id="{B7406539-BD2E-2641-9CF4-1D1A8718752A}"/>
              </a:ext>
            </a:extLst>
          </p:cNvPr>
          <p:cNvSpPr/>
          <p:nvPr/>
        </p:nvSpPr>
        <p:spPr>
          <a:xfrm>
            <a:off x="3620656" y="116906"/>
            <a:ext cx="7989336" cy="2994285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50422A-C9BA-C043-912A-E751EAFB8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777" y="697606"/>
            <a:ext cx="753664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RÁMCOVÝ CIEĽ: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zlepšenie kvality života regiónu a to formou spoločenskej inovácie – prestavba spoločenskej praxe ZDOLA*.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 o modelové riešenie udržateľného využívania prírodného potenciálu územia formou </a:t>
            </a:r>
            <a:r>
              <a:rPr kumimoji="0" lang="sk-SK" altLang="sk-SK" sz="2000" b="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participatívneho</a:t>
            </a: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plánovania za účasti významných aktérov na miestnej a regionálnej úrovni.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5F2A72D-ED44-664A-ADA9-869C55EB6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4084" y="-1361679"/>
            <a:ext cx="21961269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Hlavným cieľom projektu je vypracovanie krajinnej štúdie (plánu obnovy) na revitalizáciu unikátnej lokality </a:t>
            </a:r>
            <a:r>
              <a:rPr kumimoji="0" lang="sk-SK" altLang="sk-SK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Sprinzlovho</a:t>
            </a:r>
            <a:r>
              <a:rPr kumimoji="0" lang="sk-SK" altLang="sk-SK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majera, manuálu o tradičnom hospodárení, konceptov a návrhov na podporu udržateľného cestovného ruchu; vypracovanie návrhov opatrení na zabezpečenie požiadaviek miestnych obyvateľov, turistov a návštevníkov (na základe prieskumu názorov verejnosti), vrátane vypracovania štúdie na zriadenie </a:t>
            </a:r>
            <a:r>
              <a:rPr kumimoji="0" lang="sk-SK" altLang="sk-SK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Ekocentra</a:t>
            </a:r>
            <a:r>
              <a:rPr kumimoji="0" lang="sk-SK" altLang="sk-SK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Mestského parku a </a:t>
            </a:r>
            <a:r>
              <a:rPr kumimoji="0" lang="sk-SK" altLang="sk-SK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Dendroparku</a:t>
            </a:r>
            <a:r>
              <a:rPr kumimoji="0" lang="sk-SK" altLang="sk-SK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Rámcovým cieľom projektu je zlepšenie kvality života regiónu a to formou spoločenskej inovácie – prestavba spoločenskej praxe ZDOLA, čo v praxi znamená zapojenie všetkých miestnych a externých aktérov do projektov spoločnej inovácie. Ide o modelové riešenie udržateľného využívania prírodného potenciálu územia formou </a:t>
            </a:r>
            <a:r>
              <a:rPr kumimoji="0" lang="sk-SK" altLang="sk-SK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participatívneho</a:t>
            </a:r>
            <a:r>
              <a:rPr kumimoji="0" lang="sk-SK" altLang="sk-SK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plánovania za účasti významných aktérov na miestnej a regionálnej úrovni.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E314E8B1-4355-C247-B076-4C9F4D229154}"/>
              </a:ext>
            </a:extLst>
          </p:cNvPr>
          <p:cNvGrpSpPr/>
          <p:nvPr/>
        </p:nvGrpSpPr>
        <p:grpSpPr>
          <a:xfrm>
            <a:off x="232036" y="2535078"/>
            <a:ext cx="3371355" cy="3723412"/>
            <a:chOff x="0" y="2347582"/>
            <a:chExt cx="6804596" cy="71382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" name="Zaoblený obdĺžnik 10">
              <a:extLst>
                <a:ext uri="{FF2B5EF4-FFF2-40B4-BE49-F238E27FC236}">
                  <a16:creationId xmlns:a16="http://schemas.microsoft.com/office/drawing/2014/main" id="{474223D0-5E2E-9E48-9EA0-0901013AB1CA}"/>
                </a:ext>
              </a:extLst>
            </p:cNvPr>
            <p:cNvSpPr/>
            <p:nvPr/>
          </p:nvSpPr>
          <p:spPr>
            <a:xfrm>
              <a:off x="0" y="2347582"/>
              <a:ext cx="6804596" cy="71382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Zaoblený obdĺžnik 4">
              <a:extLst>
                <a:ext uri="{FF2B5EF4-FFF2-40B4-BE49-F238E27FC236}">
                  <a16:creationId xmlns:a16="http://schemas.microsoft.com/office/drawing/2014/main" id="{F25BDE3D-049F-DF4C-AC99-AF86666ECC53}"/>
                </a:ext>
              </a:extLst>
            </p:cNvPr>
            <p:cNvSpPr txBox="1"/>
            <p:nvPr/>
          </p:nvSpPr>
          <p:spPr>
            <a:xfrm>
              <a:off x="34846" y="2382428"/>
              <a:ext cx="6734904" cy="6441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k-SK" sz="1800" b="1" kern="1200" dirty="0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2C1BC84-7A26-7E4D-A52C-559EA68129E8}"/>
              </a:ext>
            </a:extLst>
          </p:cNvPr>
          <p:cNvGrpSpPr/>
          <p:nvPr/>
        </p:nvGrpSpPr>
        <p:grpSpPr>
          <a:xfrm>
            <a:off x="7237250" y="3213197"/>
            <a:ext cx="4316198" cy="3045293"/>
            <a:chOff x="0" y="4030575"/>
            <a:chExt cx="6804596" cy="71650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" name="Zaoblený obdĺžnik 13">
              <a:extLst>
                <a:ext uri="{FF2B5EF4-FFF2-40B4-BE49-F238E27FC236}">
                  <a16:creationId xmlns:a16="http://schemas.microsoft.com/office/drawing/2014/main" id="{C2D59CE9-53F1-774B-8F7A-DDF52DE81AA1}"/>
                </a:ext>
              </a:extLst>
            </p:cNvPr>
            <p:cNvSpPr/>
            <p:nvPr/>
          </p:nvSpPr>
          <p:spPr>
            <a:xfrm>
              <a:off x="0" y="4030575"/>
              <a:ext cx="6804596" cy="716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Zaoblený obdĺžnik 8">
              <a:extLst>
                <a:ext uri="{FF2B5EF4-FFF2-40B4-BE49-F238E27FC236}">
                  <a16:creationId xmlns:a16="http://schemas.microsoft.com/office/drawing/2014/main" id="{85C79747-30ED-464F-B5AC-23AD85F7E30D}"/>
                </a:ext>
              </a:extLst>
            </p:cNvPr>
            <p:cNvSpPr txBox="1"/>
            <p:nvPr/>
          </p:nvSpPr>
          <p:spPr>
            <a:xfrm>
              <a:off x="56543" y="4087118"/>
              <a:ext cx="6691510" cy="6189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endParaRPr lang="sk-SK" b="1" dirty="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A6065AF3-AB9F-A347-9074-D6F7023C00B1}"/>
              </a:ext>
            </a:extLst>
          </p:cNvPr>
          <p:cNvGrpSpPr/>
          <p:nvPr/>
        </p:nvGrpSpPr>
        <p:grpSpPr>
          <a:xfrm>
            <a:off x="3756947" y="3186955"/>
            <a:ext cx="3371355" cy="3106293"/>
            <a:chOff x="0" y="4030575"/>
            <a:chExt cx="6804596" cy="71650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8" name="Zaoblený obdĺžnik 17">
              <a:extLst>
                <a:ext uri="{FF2B5EF4-FFF2-40B4-BE49-F238E27FC236}">
                  <a16:creationId xmlns:a16="http://schemas.microsoft.com/office/drawing/2014/main" id="{10A5B535-9B9C-A24D-865E-1FA8418E0D68}"/>
                </a:ext>
              </a:extLst>
            </p:cNvPr>
            <p:cNvSpPr/>
            <p:nvPr/>
          </p:nvSpPr>
          <p:spPr>
            <a:xfrm>
              <a:off x="0" y="4030575"/>
              <a:ext cx="6804596" cy="716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Zaoblený obdĺžnik 8">
              <a:extLst>
                <a:ext uri="{FF2B5EF4-FFF2-40B4-BE49-F238E27FC236}">
                  <a16:creationId xmlns:a16="http://schemas.microsoft.com/office/drawing/2014/main" id="{4A461E57-2708-8F47-96D0-AE88C3F492FC}"/>
                </a:ext>
              </a:extLst>
            </p:cNvPr>
            <p:cNvSpPr txBox="1"/>
            <p:nvPr/>
          </p:nvSpPr>
          <p:spPr>
            <a:xfrm>
              <a:off x="56543" y="4087118"/>
              <a:ext cx="6691510" cy="6189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endParaRPr lang="sk-SK" b="1" dirty="0"/>
            </a:p>
          </p:txBody>
        </p:sp>
      </p:grpSp>
      <p:sp>
        <p:nvSpPr>
          <p:cNvPr id="20" name="Pravouholník 19">
            <a:extLst>
              <a:ext uri="{FF2B5EF4-FFF2-40B4-BE49-F238E27FC236}">
                <a16:creationId xmlns:a16="http://schemas.microsoft.com/office/drawing/2014/main" id="{F3AF9C03-1A13-B54E-828B-4A39B19AA673}"/>
              </a:ext>
            </a:extLst>
          </p:cNvPr>
          <p:cNvSpPr/>
          <p:nvPr/>
        </p:nvSpPr>
        <p:spPr>
          <a:xfrm>
            <a:off x="4044234" y="3447439"/>
            <a:ext cx="27727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Obnova zanedbaných a opustených území a objektov, tzv. </a:t>
            </a:r>
            <a:r>
              <a:rPr lang="sk-SK" altLang="sk-SK" dirty="0" err="1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Brownfieldov</a:t>
            </a:r>
            <a:r>
              <a:rPr lang="sk-SK" altLang="sk-SK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má potenciál byť významným a zmysluplným hýbateľom rozvoja regiónov, v kombinácii s ďalšími faktormi a lokálnymi zdrojmi. </a:t>
            </a:r>
          </a:p>
        </p:txBody>
      </p:sp>
      <p:sp>
        <p:nvSpPr>
          <p:cNvPr id="21" name="Pravouholník 20">
            <a:extLst>
              <a:ext uri="{FF2B5EF4-FFF2-40B4-BE49-F238E27FC236}">
                <a16:creationId xmlns:a16="http://schemas.microsoft.com/office/drawing/2014/main" id="{E73D9CA1-9699-E041-9153-8C7B6D79FE14}"/>
              </a:ext>
            </a:extLst>
          </p:cNvPr>
          <p:cNvSpPr/>
          <p:nvPr/>
        </p:nvSpPr>
        <p:spPr>
          <a:xfrm>
            <a:off x="7545096" y="3396168"/>
            <a:ext cx="37005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Revitalizácie nevyužívaných budov ponúkajú priestor na zastavenie degradácie budov a hodnôt lokality, úsporu financií, vytváranie nových služieb obyvateľom, skvalitnenie prostredia, zabránenie odlivu obyvateľov z oblasti, a v neposlednom rade sú aj príležitosťou na implementáciu novátorských prístupov.</a:t>
            </a:r>
            <a:endParaRPr lang="sk-SK" altLang="sk-SK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2" name="Pravouholník 21">
            <a:extLst>
              <a:ext uri="{FF2B5EF4-FFF2-40B4-BE49-F238E27FC236}">
                <a16:creationId xmlns:a16="http://schemas.microsoft.com/office/drawing/2014/main" id="{275DDECB-9F9E-3942-8861-CDF0AFA74B9C}"/>
              </a:ext>
            </a:extLst>
          </p:cNvPr>
          <p:cNvSpPr/>
          <p:nvPr/>
        </p:nvSpPr>
        <p:spPr>
          <a:xfrm>
            <a:off x="402857" y="2722071"/>
            <a:ext cx="29329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Realizáciou projektu sa naštartujeme proces </a:t>
            </a:r>
            <a:r>
              <a:rPr lang="sk-SK" altLang="sk-SK" dirty="0" err="1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revitailizácie</a:t>
            </a:r>
            <a:r>
              <a:rPr lang="sk-SK" altLang="sk-SK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lokality a vytvorí sa priestor   na napĺňanie stratégií verejných politík na regionálnej, ale aj lokálnej úrovni, ako aj vzájomné učenie sa partnerov z rôznych sektorov a </a:t>
            </a:r>
            <a:r>
              <a:rPr lang="sk-SK" altLang="sk-SK" dirty="0" err="1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diverzifikovanie</a:t>
            </a:r>
            <a:r>
              <a:rPr lang="sk-SK" altLang="sk-SK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finančných investícií. 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CF45B70C-36A3-E24E-8361-C2C65D004F1F}"/>
              </a:ext>
            </a:extLst>
          </p:cNvPr>
          <p:cNvSpPr txBox="1"/>
          <p:nvPr/>
        </p:nvSpPr>
        <p:spPr>
          <a:xfrm>
            <a:off x="3891777" y="2758574"/>
            <a:ext cx="17765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altLang="sk-SK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*zapojenie všetkých miestnych a externých aktérov do projektov spoločnej inovácie.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4122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Bratislava | V Prϋger-Wallnerovej záhrade vzniknú komunitné projekty, pre  ľudí bude prístupná každý deň">
            <a:extLst>
              <a:ext uri="{FF2B5EF4-FFF2-40B4-BE49-F238E27FC236}">
                <a16:creationId xmlns:a16="http://schemas.microsoft.com/office/drawing/2014/main" id="{D1ECB71B-C74D-3E4D-9AFD-B27F73248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8198" b="2"/>
          <a:stretch/>
        </p:blipFill>
        <p:spPr bwMode="auto">
          <a:xfrm>
            <a:off x="20" y="10"/>
            <a:ext cx="2834620" cy="398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 NAME na zámku - vstupenky | Predpredaj.sk">
            <a:extLst>
              <a:ext uri="{FF2B5EF4-FFF2-40B4-BE49-F238E27FC236}">
                <a16:creationId xmlns:a16="http://schemas.microsoft.com/office/drawing/2014/main" id="{03DC1AC5-A9A1-9640-96E4-4D0A3F8F6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r="28537"/>
          <a:stretch/>
        </p:blipFill>
        <p:spPr bwMode="auto">
          <a:xfrm>
            <a:off x="8844725" y="0"/>
            <a:ext cx="2834640" cy="398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ianočné trhy v Prešove len pre vyvolených | Hlavný Denník">
            <a:extLst>
              <a:ext uri="{FF2B5EF4-FFF2-40B4-BE49-F238E27FC236}">
                <a16:creationId xmlns:a16="http://schemas.microsoft.com/office/drawing/2014/main" id="{ED3F13A4-00F1-DF4B-A8A1-9148930A5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8" r="25159"/>
          <a:stretch/>
        </p:blipFill>
        <p:spPr bwMode="auto">
          <a:xfrm>
            <a:off x="5919909" y="-1"/>
            <a:ext cx="2834640" cy="39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zhľadňa a náučný chodník v Jablonci - Pomalé výlety">
            <a:extLst>
              <a:ext uri="{FF2B5EF4-FFF2-40B4-BE49-F238E27FC236}">
                <a16:creationId xmlns:a16="http://schemas.microsoft.com/office/drawing/2014/main" id="{8EF8D7C2-2536-E848-9638-1AE8C36EE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6" r="7308" b="2"/>
          <a:stretch/>
        </p:blipFill>
        <p:spPr bwMode="auto">
          <a:xfrm>
            <a:off x="2928050" y="-1717"/>
            <a:ext cx="2831406" cy="398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573CB5-CF12-B943-A482-6E3BB846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537" y="0"/>
            <a:ext cx="4606291" cy="725661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800" dirty="0"/>
              <a:t>Ciele projektu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54603DB2-F2AD-FC45-B8C1-E348F0D99FED}"/>
              </a:ext>
            </a:extLst>
          </p:cNvPr>
          <p:cNvGrpSpPr/>
          <p:nvPr/>
        </p:nvGrpSpPr>
        <p:grpSpPr>
          <a:xfrm>
            <a:off x="168879" y="3155799"/>
            <a:ext cx="11181154" cy="2533693"/>
            <a:chOff x="0" y="4298748"/>
            <a:chExt cx="6804596" cy="516504"/>
          </a:xfrm>
        </p:grpSpPr>
        <p:sp>
          <p:nvSpPr>
            <p:cNvPr id="10" name="Zaoblený obdĺžnik 9">
              <a:extLst>
                <a:ext uri="{FF2B5EF4-FFF2-40B4-BE49-F238E27FC236}">
                  <a16:creationId xmlns:a16="http://schemas.microsoft.com/office/drawing/2014/main" id="{C9D824E1-17D5-DD4C-8A63-A75A6F67B3AA}"/>
                </a:ext>
              </a:extLst>
            </p:cNvPr>
            <p:cNvSpPr/>
            <p:nvPr/>
          </p:nvSpPr>
          <p:spPr>
            <a:xfrm>
              <a:off x="0" y="4298748"/>
              <a:ext cx="6804596" cy="4852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Zaoblený obdĺžnik 8">
              <a:extLst>
                <a:ext uri="{FF2B5EF4-FFF2-40B4-BE49-F238E27FC236}">
                  <a16:creationId xmlns:a16="http://schemas.microsoft.com/office/drawing/2014/main" id="{B2EC7CA8-8511-4A4B-879D-ABBA4B0BC2D4}"/>
                </a:ext>
              </a:extLst>
            </p:cNvPr>
            <p:cNvSpPr txBox="1"/>
            <p:nvPr/>
          </p:nvSpPr>
          <p:spPr>
            <a:xfrm>
              <a:off x="264328" y="4330022"/>
              <a:ext cx="6050157" cy="485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342900" lvl="0" indent="-342900"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k-SK" altLang="sk-SK" sz="2000" b="1" dirty="0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Hlavným cieľom projektu je využiť potenciál </a:t>
              </a:r>
              <a:r>
                <a:rPr lang="sk-SK" altLang="sk-SK" sz="2000" b="1" dirty="0" err="1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Sprinzlovho</a:t>
              </a:r>
              <a:r>
                <a:rPr lang="sk-SK" altLang="sk-SK" sz="2000" b="1" dirty="0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majera prostredníctvom sprístupnenia verejnosti, revitalizáciou prírodného prostredia a vybudovaním </a:t>
              </a:r>
              <a:r>
                <a:rPr lang="sk-SK" altLang="sk-SK" sz="2000" b="1" dirty="0" err="1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Ekocentra</a:t>
              </a:r>
              <a:r>
                <a:rPr lang="sk-SK" altLang="sk-SK" sz="2000" b="1" dirty="0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verejného mestského parku a </a:t>
              </a:r>
              <a:r>
                <a:rPr lang="sk-SK" altLang="sk-SK" sz="2000" b="1" dirty="0" err="1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Dendroparku</a:t>
              </a:r>
              <a:r>
                <a:rPr lang="sk-SK" altLang="sk-SK" sz="2000" b="1" dirty="0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prispieť k rozvoju cestovného ruchu, rozšíreniu regionálnej a miestnej infraštruktúry pre voľnočasové aktivity, ekologickú výchovu..... </a:t>
              </a:r>
            </a:p>
            <a:p>
              <a:pPr marL="342900" lvl="0" indent="-342900"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k-SK" altLang="sk-SK" sz="2000" b="1" dirty="0">
                  <a:solidFill>
                    <a:schemeClr val="accent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Zároveň sa budujú komunitné väzby, čím sa dosiahnu aj širšie ciele – eliminácia negatívnych vplyvov - sociálneho vylúčenia.... “ </a:t>
              </a:r>
            </a:p>
            <a:p>
              <a:endParaRPr lang="sk-SK" dirty="0"/>
            </a:p>
          </p:txBody>
        </p:sp>
      </p:grpSp>
      <p:sp>
        <p:nvSpPr>
          <p:cNvPr id="4" name="BlokTextu 3">
            <a:extLst>
              <a:ext uri="{FF2B5EF4-FFF2-40B4-BE49-F238E27FC236}">
                <a16:creationId xmlns:a16="http://schemas.microsoft.com/office/drawing/2014/main" id="{DAC7A654-7DD4-0144-BBDD-62A388FF67DB}"/>
              </a:ext>
            </a:extLst>
          </p:cNvPr>
          <p:cNvSpPr txBox="1"/>
          <p:nvPr/>
        </p:nvSpPr>
        <p:spPr>
          <a:xfrm>
            <a:off x="0" y="5614645"/>
            <a:ext cx="1179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Záchrana historického dedičstva + vytvorenie novej oddychovo – rekreačnej zóny pre verejnosť+ </a:t>
            </a:r>
            <a:r>
              <a:rPr lang="sk-SK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Šúrske</a:t>
            </a:r>
            <a:r>
              <a:rPr lang="sk-SK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Ekocentrum</a:t>
            </a:r>
            <a:r>
              <a:rPr lang="sk-SK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náučné chodníky + nové atrakcie + športoviská voľnočasové a mimoškolská činnosti + organizácia kultúrno-spoločenských podujatí</a:t>
            </a:r>
          </a:p>
        </p:txBody>
      </p:sp>
    </p:spTree>
    <p:extLst>
      <p:ext uri="{BB962C8B-B14F-4D97-AF65-F5344CB8AC3E}">
        <p14:creationId xmlns:p14="http://schemas.microsoft.com/office/powerpoint/2010/main" val="257640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E1386D7D-2875-6B4A-9611-700D38A9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158" y="356616"/>
            <a:ext cx="8911687" cy="1280890"/>
          </a:xfrm>
        </p:spPr>
        <p:txBody>
          <a:bodyPr/>
          <a:lstStyle/>
          <a:p>
            <a:r>
              <a:rPr lang="sk-SK" dirty="0"/>
              <a:t>OČAKÁVANÉ Výstupy projektu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126B4F5-1492-6F47-B8BD-2086F1FEE1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081394"/>
              </p:ext>
            </p:extLst>
          </p:nvPr>
        </p:nvGraphicFramePr>
        <p:xfrm>
          <a:off x="824033" y="1530849"/>
          <a:ext cx="10189862" cy="4520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10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3C0A75B-40D4-904A-9090-026484AAA0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520664"/>
              </p:ext>
            </p:extLst>
          </p:nvPr>
        </p:nvGraphicFramePr>
        <p:xfrm>
          <a:off x="92467" y="4467216"/>
          <a:ext cx="11383767" cy="214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BlokTextu 13">
            <a:extLst>
              <a:ext uri="{FF2B5EF4-FFF2-40B4-BE49-F238E27FC236}">
                <a16:creationId xmlns:a16="http://schemas.microsoft.com/office/drawing/2014/main" id="{DE3A1F76-F0A6-3649-A182-18A84133AD4D}"/>
              </a:ext>
            </a:extLst>
          </p:cNvPr>
          <p:cNvSpPr txBox="1"/>
          <p:nvPr/>
        </p:nvSpPr>
        <p:spPr>
          <a:xfrm>
            <a:off x="4407519" y="4720970"/>
            <a:ext cx="2974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CIEĽOVÉ SKUPINY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A42CE62-C067-8842-A74D-4F8A8B3728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54562"/>
              </p:ext>
            </p:extLst>
          </p:nvPr>
        </p:nvGraphicFramePr>
        <p:xfrm>
          <a:off x="241144" y="425807"/>
          <a:ext cx="113073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399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236" y="0"/>
            <a:ext cx="3764984" cy="1963842"/>
          </a:xfrm>
        </p:spPr>
        <p:txBody>
          <a:bodyPr>
            <a:normAutofit/>
          </a:bodyPr>
          <a:lstStyle/>
          <a:p>
            <a:r>
              <a:rPr lang="sk-SK" sz="3200" dirty="0"/>
              <a:t>Aktivity </a:t>
            </a:r>
            <a:br>
              <a:rPr lang="sk-SK" sz="3200" dirty="0"/>
            </a:br>
            <a:r>
              <a:rPr lang="sk-SK" sz="3200" dirty="0"/>
              <a:t>projektu</a:t>
            </a:r>
          </a:p>
        </p:txBody>
      </p:sp>
      <p:sp>
        <p:nvSpPr>
          <p:cNvPr id="9" name="Zaoblený obdĺžnik 8">
            <a:extLst>
              <a:ext uri="{FF2B5EF4-FFF2-40B4-BE49-F238E27FC236}">
                <a16:creationId xmlns:a16="http://schemas.microsoft.com/office/drawing/2014/main" id="{C41217C4-259D-8449-9750-2A4074B7D68C}"/>
              </a:ext>
            </a:extLst>
          </p:cNvPr>
          <p:cNvSpPr/>
          <p:nvPr/>
        </p:nvSpPr>
        <p:spPr>
          <a:xfrm>
            <a:off x="140012" y="1409482"/>
            <a:ext cx="3472984" cy="417727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5" name="Pravouholník 4">
            <a:extLst>
              <a:ext uri="{FF2B5EF4-FFF2-40B4-BE49-F238E27FC236}">
                <a16:creationId xmlns:a16="http://schemas.microsoft.com/office/drawing/2014/main" id="{351716B5-83CB-4348-B505-E3A6664CB699}"/>
              </a:ext>
            </a:extLst>
          </p:cNvPr>
          <p:cNvSpPr/>
          <p:nvPr/>
        </p:nvSpPr>
        <p:spPr>
          <a:xfrm>
            <a:off x="233674" y="1514503"/>
            <a:ext cx="3285660" cy="4119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770" algn="ctr">
              <a:lnSpc>
                <a:spcPct val="115000"/>
              </a:lnSpc>
              <a:spcAft>
                <a:spcPts val="1000"/>
              </a:spcAft>
            </a:pPr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Aktivita </a:t>
            </a:r>
            <a:r>
              <a:rPr lang="sk-SK" b="1" kern="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Vypracovanie krajinnej zónovej štúdie (Plán obnovy). </a:t>
            </a:r>
          </a:p>
          <a:p>
            <a:pPr marR="64770" algn="ctr">
              <a:lnSpc>
                <a:spcPct val="115000"/>
              </a:lnSpc>
              <a:spcAft>
                <a:spcPts val="1000"/>
              </a:spcAft>
            </a:pP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 rámci vypracovania krajinnej zónovej štúdie  budú použité metódy hodnotenia krajinnej vhodnosti (</a:t>
            </a:r>
            <a:r>
              <a:rPr lang="sk-SK" sz="1600" kern="15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landscape-suitability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kern="15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Tieto sú najčastejšie kombinované s metódami hodnotenia ekologickej únosnosti, ktoré sa využívajú pre vyhľadanie optimálneho umiestnenia rôznych foriem využívaní krajiny.</a:t>
            </a:r>
            <a:endParaRPr lang="sk-SK" sz="1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aoblený obdĺžnik 6">
            <a:extLst>
              <a:ext uri="{FF2B5EF4-FFF2-40B4-BE49-F238E27FC236}">
                <a16:creationId xmlns:a16="http://schemas.microsoft.com/office/drawing/2014/main" id="{B30AA4C1-4C4C-4F40-B0AA-B1C96C0557C7}"/>
              </a:ext>
            </a:extLst>
          </p:cNvPr>
          <p:cNvSpPr/>
          <p:nvPr/>
        </p:nvSpPr>
        <p:spPr>
          <a:xfrm>
            <a:off x="3627373" y="55500"/>
            <a:ext cx="4000061" cy="604448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8" name="Pravouholník 7">
            <a:extLst>
              <a:ext uri="{FF2B5EF4-FFF2-40B4-BE49-F238E27FC236}">
                <a16:creationId xmlns:a16="http://schemas.microsoft.com/office/drawing/2014/main" id="{3D0463F3-A4E5-F34F-A900-089FA5315A62}"/>
              </a:ext>
            </a:extLst>
          </p:cNvPr>
          <p:cNvSpPr/>
          <p:nvPr/>
        </p:nvSpPr>
        <p:spPr>
          <a:xfrm>
            <a:off x="3794709" y="190672"/>
            <a:ext cx="369891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Aktivita </a:t>
            </a:r>
            <a:r>
              <a:rPr lang="sk-SK" b="1" kern="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2 - Vypracovanie návrhov opatrení na zabezpečenie požiadaviek miestnych obyvateľov, turistov a návštevníkov, ale i samosprávy a odborníkov.</a:t>
            </a:r>
            <a:r>
              <a:rPr lang="sk-SK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 rámci navrhovanej aktivity je hlavným cieľom posilnenie záujmu verejnosti o ich okolitý priestor, uchovávanie kultúrneho dedičstva našich predkov, budovanie vzťahu ku komunite a osveta a to najmä: - zabezpečenie aktívnej práce s obyvateľmi vo forme skorého a riadneho informovania a opakovaného poskytovania možnosti zapojiť sa do plánovania priestranstiev, </a:t>
            </a:r>
          </a:p>
          <a:p>
            <a:pPr algn="ctr"/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využitia nástrojov/metód na zapojenie verejnosti aj priamo v priestranstvách, ktorých sa to týka  - realizácia obhliadok, </a:t>
            </a:r>
            <a:r>
              <a:rPr lang="sk-SK" sz="1600" kern="15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wokrshopov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 vizualizáciami a zároveň vytvorenie informačnej kampane zameranej na zistenia plynúce z </a:t>
            </a:r>
            <a:r>
              <a:rPr lang="sk-SK" sz="1600" kern="15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participatívneho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procesu a spôsobu ich zapracovania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sk-SK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Zaoblený obdĺžnik 9">
            <a:extLst>
              <a:ext uri="{FF2B5EF4-FFF2-40B4-BE49-F238E27FC236}">
                <a16:creationId xmlns:a16="http://schemas.microsoft.com/office/drawing/2014/main" id="{4B4FAB5A-505D-6E46-94BF-2DB764AC55A3}"/>
              </a:ext>
            </a:extLst>
          </p:cNvPr>
          <p:cNvSpPr/>
          <p:nvPr/>
        </p:nvSpPr>
        <p:spPr>
          <a:xfrm>
            <a:off x="7660956" y="55500"/>
            <a:ext cx="3914010" cy="2397768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uholník 10">
            <a:extLst>
              <a:ext uri="{FF2B5EF4-FFF2-40B4-BE49-F238E27FC236}">
                <a16:creationId xmlns:a16="http://schemas.microsoft.com/office/drawing/2014/main" id="{DD65F59D-0B66-934A-A917-891284884FDF}"/>
              </a:ext>
            </a:extLst>
          </p:cNvPr>
          <p:cNvSpPr/>
          <p:nvPr/>
        </p:nvSpPr>
        <p:spPr>
          <a:xfrm>
            <a:off x="7794770" y="144505"/>
            <a:ext cx="37801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Aktivita č. 3 - vypracovanie štúdie na zriadenie </a:t>
            </a:r>
            <a:r>
              <a:rPr lang="sk-SK" b="1" kern="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Ekocentra</a:t>
            </a:r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Mestského parku a </a:t>
            </a:r>
            <a:r>
              <a:rPr lang="sk-SK" b="1" kern="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Dendroparku</a:t>
            </a:r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k-SK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 rámci tento aktivity budú zapojení </a:t>
            </a:r>
            <a:r>
              <a:rPr lang="sk-SK" sz="1600" kern="15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stakeholderi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 oblasti </a:t>
            </a:r>
            <a:r>
              <a:rPr lang="sk-SK" sz="1600" kern="15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enviromentálnej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výchovy, ktorí budú pripravovať akčné plány ako i štúdie a metodiky pre jednotlivé dielčie parky v rámci projektu ako celku. </a:t>
            </a:r>
            <a:endParaRPr lang="sk-SK" sz="1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ĺžnik 13">
            <a:extLst>
              <a:ext uri="{FF2B5EF4-FFF2-40B4-BE49-F238E27FC236}">
                <a16:creationId xmlns:a16="http://schemas.microsoft.com/office/drawing/2014/main" id="{330A122B-E35F-EB4E-A086-A80D60346F1D}"/>
              </a:ext>
            </a:extLst>
          </p:cNvPr>
          <p:cNvSpPr/>
          <p:nvPr/>
        </p:nvSpPr>
        <p:spPr>
          <a:xfrm>
            <a:off x="7660955" y="2503039"/>
            <a:ext cx="3914009" cy="3083721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Pravouholník 14">
            <a:extLst>
              <a:ext uri="{FF2B5EF4-FFF2-40B4-BE49-F238E27FC236}">
                <a16:creationId xmlns:a16="http://schemas.microsoft.com/office/drawing/2014/main" id="{99B87BA2-E8ED-6D4F-8C84-C230CA140024}"/>
              </a:ext>
            </a:extLst>
          </p:cNvPr>
          <p:cNvSpPr/>
          <p:nvPr/>
        </p:nvSpPr>
        <p:spPr>
          <a:xfrm>
            <a:off x="7794770" y="2680987"/>
            <a:ext cx="363523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kern="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Aktivity č. 4 – revitalizačný plán a architektonická štúdia hlavnej budovy </a:t>
            </a:r>
          </a:p>
          <a:p>
            <a:pPr algn="ctr"/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pred samotnou revitalizáciou budovy </a:t>
            </a:r>
            <a:r>
              <a:rPr lang="sk-SK" sz="1600" kern="15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Sprinzlovho</a:t>
            </a:r>
            <a:r>
              <a:rPr lang="sk-SK" sz="1600" kern="15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majera a priľahlých budov bude vykonaný pamiatkovo -historický výskum (MUOP), v ktorom budú určené pamiatkové hodnoty objektu a priľahlých budov. Na základe výstupov z tohto výskumu bude realizovaná architektonická štúdia hlavnej budovy.</a:t>
            </a:r>
            <a:endParaRPr lang="sk-SK" sz="1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5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934" y="205189"/>
            <a:ext cx="2727393" cy="1858725"/>
          </a:xfrm>
        </p:spPr>
        <p:txBody>
          <a:bodyPr>
            <a:normAutofit/>
          </a:bodyPr>
          <a:lstStyle/>
          <a:p>
            <a:r>
              <a:rPr lang="sk-SK" sz="3200" dirty="0"/>
              <a:t>Lokalita </a:t>
            </a:r>
            <a:r>
              <a:rPr lang="sk-SK" sz="3200" dirty="0" err="1"/>
              <a:t>sprinzlovho</a:t>
            </a:r>
            <a:r>
              <a:rPr lang="sk-SK" sz="3200" dirty="0"/>
              <a:t> majera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B14CE56-E655-F349-A1F2-601542E1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1" y="1816571"/>
            <a:ext cx="2417805" cy="22373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C8740B45-0798-7B48-9359-C18C5B638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43" y="3865895"/>
            <a:ext cx="2417804" cy="2237371"/>
          </a:xfrm>
          <a:prstGeom prst="ellipse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08D84F8-A5BF-6D49-A8BE-3250BC2BDE78}"/>
              </a:ext>
            </a:extLst>
          </p:cNvPr>
          <p:cNvGrpSpPr/>
          <p:nvPr/>
        </p:nvGrpSpPr>
        <p:grpSpPr>
          <a:xfrm>
            <a:off x="4567284" y="1400687"/>
            <a:ext cx="6804596" cy="1892407"/>
            <a:chOff x="0" y="4026476"/>
            <a:chExt cx="6804596" cy="586680"/>
          </a:xfrm>
        </p:grpSpPr>
        <p:sp>
          <p:nvSpPr>
            <p:cNvPr id="15" name="Zaoblený obdĺžnik 14">
              <a:extLst>
                <a:ext uri="{FF2B5EF4-FFF2-40B4-BE49-F238E27FC236}">
                  <a16:creationId xmlns:a16="http://schemas.microsoft.com/office/drawing/2014/main" id="{ABFCF563-FB69-1046-8F61-BB34DCBB861C}"/>
                </a:ext>
              </a:extLst>
            </p:cNvPr>
            <p:cNvSpPr/>
            <p:nvPr/>
          </p:nvSpPr>
          <p:spPr>
            <a:xfrm>
              <a:off x="0" y="4030575"/>
              <a:ext cx="6804596" cy="5825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aoblený obdĺžnik 8">
              <a:extLst>
                <a:ext uri="{FF2B5EF4-FFF2-40B4-BE49-F238E27FC236}">
                  <a16:creationId xmlns:a16="http://schemas.microsoft.com/office/drawing/2014/main" id="{22234EBF-8AE5-F646-A1CA-D43DC044CEE0}"/>
                </a:ext>
              </a:extLst>
            </p:cNvPr>
            <p:cNvSpPr txBox="1"/>
            <p:nvPr/>
          </p:nvSpPr>
          <p:spPr>
            <a:xfrm>
              <a:off x="56543" y="4026476"/>
              <a:ext cx="6691510" cy="485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r>
                <a:rPr lang="sk-SK" b="1" dirty="0"/>
                <a:t>Nachádza sa v dotyku s Národnou prírodnou rezerváciou Šúr</a:t>
              </a:r>
              <a:r>
                <a:rPr lang="sk-SK" dirty="0"/>
                <a:t> (mokrade s pôvodným jelšovým lesom, obklopeným </a:t>
              </a:r>
              <a:r>
                <a:rPr lang="sk-SK" dirty="0" err="1"/>
                <a:t>mokraďamiými</a:t>
              </a:r>
              <a:r>
                <a:rPr lang="sk-SK" dirty="0"/>
                <a:t>, tokmi a kanálmi a Panónskym hájom - zvyškom </a:t>
              </a:r>
              <a:r>
                <a:rPr lang="sk-SK" dirty="0" err="1"/>
                <a:t>nižinného</a:t>
              </a:r>
              <a:r>
                <a:rPr lang="sk-SK" dirty="0"/>
                <a:t> teplomilného dubovo-hrabového lesa, s rybníkom a štrkoviskami), 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C5176455-58F2-3F46-81C2-38686BE24B07}"/>
              </a:ext>
            </a:extLst>
          </p:cNvPr>
          <p:cNvGrpSpPr/>
          <p:nvPr/>
        </p:nvGrpSpPr>
        <p:grpSpPr>
          <a:xfrm>
            <a:off x="4596478" y="3407016"/>
            <a:ext cx="6819132" cy="713822"/>
            <a:chOff x="0" y="2347582"/>
            <a:chExt cx="6819132" cy="713822"/>
          </a:xfrm>
        </p:grpSpPr>
        <p:sp>
          <p:nvSpPr>
            <p:cNvPr id="20" name="Zaoblený obdĺžnik 19">
              <a:extLst>
                <a:ext uri="{FF2B5EF4-FFF2-40B4-BE49-F238E27FC236}">
                  <a16:creationId xmlns:a16="http://schemas.microsoft.com/office/drawing/2014/main" id="{EC324CA5-237E-134E-86D9-E64E55AC37E4}"/>
                </a:ext>
              </a:extLst>
            </p:cNvPr>
            <p:cNvSpPr/>
            <p:nvPr/>
          </p:nvSpPr>
          <p:spPr>
            <a:xfrm>
              <a:off x="0" y="2347582"/>
              <a:ext cx="6804596" cy="71382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Zaoblený obdĺžnik 4">
              <a:extLst>
                <a:ext uri="{FF2B5EF4-FFF2-40B4-BE49-F238E27FC236}">
                  <a16:creationId xmlns:a16="http://schemas.microsoft.com/office/drawing/2014/main" id="{F6C1925E-8787-D849-AFA8-4DF2637AFD58}"/>
                </a:ext>
              </a:extLst>
            </p:cNvPr>
            <p:cNvSpPr txBox="1"/>
            <p:nvPr/>
          </p:nvSpPr>
          <p:spPr>
            <a:xfrm>
              <a:off x="84228" y="2400593"/>
              <a:ext cx="6734904" cy="644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dirty="0"/>
                <a:t>Z</a:t>
              </a:r>
              <a:r>
                <a:rPr lang="sk-SK" sz="1800" kern="1200" dirty="0"/>
                <a:t>aradená do siete európsky významných chránených území </a:t>
              </a:r>
              <a:r>
                <a:rPr lang="sk-SK" sz="1800" b="1" kern="1200" dirty="0"/>
                <a:t>NATURA 2000. </a:t>
              </a: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F183B297-CAE7-A942-A743-FCCC085F24C1}"/>
              </a:ext>
            </a:extLst>
          </p:cNvPr>
          <p:cNvGrpSpPr/>
          <p:nvPr/>
        </p:nvGrpSpPr>
        <p:grpSpPr>
          <a:xfrm>
            <a:off x="4603746" y="4234760"/>
            <a:ext cx="6804596" cy="1700835"/>
            <a:chOff x="0" y="4030575"/>
            <a:chExt cx="6804596" cy="716502"/>
          </a:xfrm>
        </p:grpSpPr>
        <p:sp>
          <p:nvSpPr>
            <p:cNvPr id="25" name="Zaoblený obdĺžnik 24">
              <a:extLst>
                <a:ext uri="{FF2B5EF4-FFF2-40B4-BE49-F238E27FC236}">
                  <a16:creationId xmlns:a16="http://schemas.microsoft.com/office/drawing/2014/main" id="{B7406539-BD2E-2641-9CF4-1D1A8718752A}"/>
                </a:ext>
              </a:extLst>
            </p:cNvPr>
            <p:cNvSpPr/>
            <p:nvPr/>
          </p:nvSpPr>
          <p:spPr>
            <a:xfrm>
              <a:off x="0" y="4030575"/>
              <a:ext cx="6804596" cy="7165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Zaoblený obdĺžnik 8">
              <a:extLst>
                <a:ext uri="{FF2B5EF4-FFF2-40B4-BE49-F238E27FC236}">
                  <a16:creationId xmlns:a16="http://schemas.microsoft.com/office/drawing/2014/main" id="{D6E72A94-4A91-374A-ACC8-88E5867F4E11}"/>
                </a:ext>
              </a:extLst>
            </p:cNvPr>
            <p:cNvSpPr txBox="1"/>
            <p:nvPr/>
          </p:nvSpPr>
          <p:spPr>
            <a:xfrm>
              <a:off x="56543" y="4087118"/>
              <a:ext cx="6691510" cy="618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r>
                <a:rPr lang="sk-SK" dirty="0"/>
                <a:t>Spolu s Vajnorskou dolinou, Vajnorskými jazerami, Račianskym kanálom a potokom Struha je lokalita zaradená medzi </a:t>
              </a:r>
              <a:r>
                <a:rPr lang="sk-SK" b="1" dirty="0"/>
                <a:t>regionálne biocentrá. </a:t>
              </a:r>
              <a:r>
                <a:rPr lang="sk-SK" dirty="0" err="1"/>
                <a:t>Momentáne</a:t>
              </a:r>
              <a:r>
                <a:rPr lang="sk-SK" dirty="0"/>
                <a:t> vo zvyšku lokality prevažujú náletové dreviny a machový porast. </a:t>
              </a:r>
              <a:endParaRPr lang="sk-SK" b="1" dirty="0"/>
            </a:p>
          </p:txBody>
        </p:sp>
      </p:grpSp>
      <p:sp>
        <p:nvSpPr>
          <p:cNvPr id="22" name="BlokTextu 21">
            <a:extLst>
              <a:ext uri="{FF2B5EF4-FFF2-40B4-BE49-F238E27FC236}">
                <a16:creationId xmlns:a16="http://schemas.microsoft.com/office/drawing/2014/main" id="{05F1D364-1D93-4A41-9E0F-1BA4C66E2AA3}"/>
              </a:ext>
            </a:extLst>
          </p:cNvPr>
          <p:cNvSpPr txBox="1"/>
          <p:nvPr/>
        </p:nvSpPr>
        <p:spPr>
          <a:xfrm>
            <a:off x="758143" y="5935595"/>
            <a:ext cx="193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>
                <a:solidFill>
                  <a:schemeClr val="bg1"/>
                </a:solidFill>
              </a:rPr>
              <a:t>Foto</a:t>
            </a:r>
            <a:r>
              <a:rPr lang="sk-SK" sz="1200" dirty="0">
                <a:solidFill>
                  <a:schemeClr val="bg1"/>
                </a:solidFill>
              </a:rPr>
              <a:t>: P. </a:t>
            </a:r>
            <a:r>
              <a:rPr lang="sk-SK" sz="1200" dirty="0" err="1">
                <a:solidFill>
                  <a:schemeClr val="bg1"/>
                </a:solidFill>
              </a:rPr>
              <a:t>Dlhoš</a:t>
            </a:r>
            <a:endParaRPr lang="sk-SK" sz="1200" dirty="0">
              <a:solidFill>
                <a:schemeClr val="bg1"/>
              </a:solidFill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356B8CB0-D7A2-EF41-AC72-F98CE4454F0C}"/>
              </a:ext>
            </a:extLst>
          </p:cNvPr>
          <p:cNvGrpSpPr/>
          <p:nvPr/>
        </p:nvGrpSpPr>
        <p:grpSpPr>
          <a:xfrm>
            <a:off x="4567284" y="197317"/>
            <a:ext cx="6804596" cy="1189018"/>
            <a:chOff x="0" y="4026477"/>
            <a:chExt cx="6804596" cy="618988"/>
          </a:xfrm>
        </p:grpSpPr>
        <p:sp>
          <p:nvSpPr>
            <p:cNvPr id="28" name="Zaoblený obdĺžnik 27">
              <a:extLst>
                <a:ext uri="{FF2B5EF4-FFF2-40B4-BE49-F238E27FC236}">
                  <a16:creationId xmlns:a16="http://schemas.microsoft.com/office/drawing/2014/main" id="{6E22AA79-6725-E843-BF70-A2FE56D8D89F}"/>
                </a:ext>
              </a:extLst>
            </p:cNvPr>
            <p:cNvSpPr/>
            <p:nvPr/>
          </p:nvSpPr>
          <p:spPr>
            <a:xfrm>
              <a:off x="0" y="4030575"/>
              <a:ext cx="6804596" cy="5825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Zaoblený obdĺžnik 8">
              <a:extLst>
                <a:ext uri="{FF2B5EF4-FFF2-40B4-BE49-F238E27FC236}">
                  <a16:creationId xmlns:a16="http://schemas.microsoft.com/office/drawing/2014/main" id="{D68AB150-0D54-214B-88E1-2B268A2EA013}"/>
                </a:ext>
              </a:extLst>
            </p:cNvPr>
            <p:cNvSpPr txBox="1"/>
            <p:nvPr/>
          </p:nvSpPr>
          <p:spPr>
            <a:xfrm>
              <a:off x="56543" y="4026476"/>
              <a:ext cx="6691510" cy="618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endParaRPr lang="sk-SK" dirty="0"/>
            </a:p>
          </p:txBody>
        </p:sp>
      </p:grpSp>
      <p:sp>
        <p:nvSpPr>
          <p:cNvPr id="30" name="BlokTextu 29">
            <a:extLst>
              <a:ext uri="{FF2B5EF4-FFF2-40B4-BE49-F238E27FC236}">
                <a16:creationId xmlns:a16="http://schemas.microsoft.com/office/drawing/2014/main" id="{D13AA7B9-6020-A443-BAF3-FB75D40B3691}"/>
              </a:ext>
            </a:extLst>
          </p:cNvPr>
          <p:cNvSpPr txBox="1"/>
          <p:nvPr/>
        </p:nvSpPr>
        <p:spPr>
          <a:xfrm>
            <a:off x="4596478" y="430625"/>
            <a:ext cx="6819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S</a:t>
            </a:r>
            <a:r>
              <a:rPr lang="sk-SK" sz="1800" dirty="0">
                <a:solidFill>
                  <a:schemeClr val="bg1"/>
                </a:solidFill>
              </a:rPr>
              <a:t>vojou rozlohou a priestorovým usporiadaním dáva priestor pre riešenie viacerých spoločenských tém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rôzne&#10;&#10;Automaticky generovaný popis">
            <a:extLst>
              <a:ext uri="{FF2B5EF4-FFF2-40B4-BE49-F238E27FC236}">
                <a16:creationId xmlns:a16="http://schemas.microsoft.com/office/drawing/2014/main" id="{67185C1E-3F42-154F-9C5A-6891D673E23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091" t="19173" b="119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9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 descr="Obrázok, na ktorom je trávnik, strom, vonkajšie&#10;&#10;Automaticky generovaný popis">
            <a:extLst>
              <a:ext uri="{FF2B5EF4-FFF2-40B4-BE49-F238E27FC236}">
                <a16:creationId xmlns:a16="http://schemas.microsoft.com/office/drawing/2014/main" id="{4B02747B-811A-1945-B6DE-C54CEB49C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8" r="17314" b="1"/>
          <a:stretch/>
        </p:blipFill>
        <p:spPr>
          <a:xfrm>
            <a:off x="20" y="10"/>
            <a:ext cx="3825081" cy="3980613"/>
          </a:xfrm>
          <a:prstGeom prst="rect">
            <a:avLst/>
          </a:prstGeom>
          <a:ln>
            <a:noFill/>
          </a:ln>
        </p:spPr>
      </p:pic>
      <p:pic>
        <p:nvPicPr>
          <p:cNvPr id="15" name="Zástupný objekt pre obsah 14" descr="Obrázok, na ktorom je trávnik, strom, vonkajšie, záhrada&#10;&#10;Automaticky generovaný popis">
            <a:extLst>
              <a:ext uri="{FF2B5EF4-FFF2-40B4-BE49-F238E27FC236}">
                <a16:creationId xmlns:a16="http://schemas.microsoft.com/office/drawing/2014/main" id="{6F96F23F-CD22-C74B-8E48-562BBAA2BE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67" r="27902" b="1"/>
          <a:stretch/>
        </p:blipFill>
        <p:spPr>
          <a:xfrm>
            <a:off x="3948545" y="-1"/>
            <a:ext cx="3825101" cy="3980623"/>
          </a:xfrm>
          <a:prstGeom prst="rect">
            <a:avLst/>
          </a:prstGeom>
          <a:ln>
            <a:noFill/>
          </a:ln>
        </p:spPr>
      </p:pic>
      <p:pic>
        <p:nvPicPr>
          <p:cNvPr id="22" name="Obrázok 21" descr="Obrázok, na ktorom je mapa&#10;&#10;Automaticky generovaný popis">
            <a:extLst>
              <a:ext uri="{FF2B5EF4-FFF2-40B4-BE49-F238E27FC236}">
                <a16:creationId xmlns:a16="http://schemas.microsoft.com/office/drawing/2014/main" id="{5FEA9F25-24E9-544E-B38E-B30C27ACA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70" r="9236" b="2"/>
          <a:stretch/>
        </p:blipFill>
        <p:spPr>
          <a:xfrm>
            <a:off x="7897090" y="10"/>
            <a:ext cx="3812309" cy="3980612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EF3C38-8DAE-4B7F-AA51-4084DF99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7D992DA0-CE53-41E9-8C67-CF9675DFD9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603" y="4665634"/>
            <a:ext cx="2774134" cy="118715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dirty="0" err="1">
                <a:solidFill>
                  <a:schemeClr val="bg1"/>
                </a:solidFill>
              </a:rPr>
              <a:t>Verejný</a:t>
            </a:r>
            <a:r>
              <a:rPr lang="en-US" sz="3600" dirty="0">
                <a:solidFill>
                  <a:schemeClr val="bg1"/>
                </a:solidFill>
              </a:rPr>
              <a:t> park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Zástupný objekt pre obsah 2">
            <a:extLst>
              <a:ext uri="{FF2B5EF4-FFF2-40B4-BE49-F238E27FC236}">
                <a16:creationId xmlns:a16="http://schemas.microsoft.com/office/drawing/2014/main" id="{5F44F171-F152-E645-922D-ABBAD1328D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066575"/>
              </p:ext>
            </p:extLst>
          </p:nvPr>
        </p:nvGraphicFramePr>
        <p:xfrm>
          <a:off x="3397314" y="3786883"/>
          <a:ext cx="8199954" cy="2944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39675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strom, vonkajšie, obloha&#10;&#10;Automaticky generovaný popis">
            <a:extLst>
              <a:ext uri="{FF2B5EF4-FFF2-40B4-BE49-F238E27FC236}">
                <a16:creationId xmlns:a16="http://schemas.microsoft.com/office/drawing/2014/main" id="{D4C44032-23F2-5B4D-804A-60B54F330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6" r="7471" b="-2"/>
          <a:stretch/>
        </p:blipFill>
        <p:spPr>
          <a:xfrm>
            <a:off x="20" y="10"/>
            <a:ext cx="3825081" cy="3980613"/>
          </a:xfrm>
          <a:prstGeom prst="hexagon">
            <a:avLst/>
          </a:prstGeom>
          <a:ln>
            <a:noFill/>
          </a:ln>
        </p:spPr>
      </p:pic>
      <p:pic>
        <p:nvPicPr>
          <p:cNvPr id="9" name="Obrázok 8" descr="Obrázok, na ktorom je text, strom, trávnik, vonkajšie&#10;&#10;Automaticky generovaný popis">
            <a:extLst>
              <a:ext uri="{FF2B5EF4-FFF2-40B4-BE49-F238E27FC236}">
                <a16:creationId xmlns:a16="http://schemas.microsoft.com/office/drawing/2014/main" id="{C3495E86-8F31-9F4F-8715-7AAE99DF1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9" r="5741" b="2"/>
          <a:stretch/>
        </p:blipFill>
        <p:spPr>
          <a:xfrm>
            <a:off x="3948545" y="-1"/>
            <a:ext cx="3825101" cy="3980623"/>
          </a:xfrm>
          <a:prstGeom prst="hexagon">
            <a:avLst/>
          </a:prstGeom>
          <a:ln>
            <a:noFill/>
          </a:ln>
        </p:spPr>
      </p:pic>
      <p:pic>
        <p:nvPicPr>
          <p:cNvPr id="7" name="Obrázok 6" descr="Obrázok, na ktorom je mapa&#10;&#10;Automaticky generovaný popis">
            <a:extLst>
              <a:ext uri="{FF2B5EF4-FFF2-40B4-BE49-F238E27FC236}">
                <a16:creationId xmlns:a16="http://schemas.microsoft.com/office/drawing/2014/main" id="{640771BC-B3F2-DC46-9D61-D668C8C4F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44" r="-3" b="-3"/>
          <a:stretch/>
        </p:blipFill>
        <p:spPr>
          <a:xfrm>
            <a:off x="7897090" y="10"/>
            <a:ext cx="3812309" cy="3980612"/>
          </a:xfrm>
          <a:prstGeom prst="hexagon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EF3C38-8DAE-4B7F-AA51-4084DF99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7D7863-CCEC-F742-BFDE-FCD3CAFE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85" y="3890156"/>
            <a:ext cx="3373149" cy="1608035"/>
          </a:xfrm>
        </p:spPr>
        <p:txBody>
          <a:bodyPr>
            <a:normAutofit/>
          </a:bodyPr>
          <a:lstStyle/>
          <a:p>
            <a:r>
              <a:rPr lang="sk-SK" sz="3400" dirty="0">
                <a:solidFill>
                  <a:schemeClr val="bg1"/>
                </a:solidFill>
              </a:rPr>
              <a:t>ZÁMER - rybníky</a:t>
            </a:r>
          </a:p>
        </p:txBody>
      </p:sp>
      <p:graphicFrame>
        <p:nvGraphicFramePr>
          <p:cNvPr id="8" name="Zástupný objekt pre obsah 2">
            <a:extLst>
              <a:ext uri="{FF2B5EF4-FFF2-40B4-BE49-F238E27FC236}">
                <a16:creationId xmlns:a16="http://schemas.microsoft.com/office/drawing/2014/main" id="{B95A292A-F59D-F044-8380-1AB276DB58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687274"/>
              </p:ext>
            </p:extLst>
          </p:nvPr>
        </p:nvGraphicFramePr>
        <p:xfrm>
          <a:off x="251616" y="4823231"/>
          <a:ext cx="11218957" cy="1608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83203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68A23-1BAD-AA40-BC9B-A5397102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181" y="210897"/>
            <a:ext cx="4904931" cy="1151965"/>
          </a:xfrm>
        </p:spPr>
        <p:txBody>
          <a:bodyPr>
            <a:normAutofit/>
          </a:bodyPr>
          <a:lstStyle/>
          <a:p>
            <a:r>
              <a:rPr lang="sk-SK" sz="3800" dirty="0"/>
              <a:t>          </a:t>
            </a:r>
          </a:p>
        </p:txBody>
      </p:sp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A759739F-4AB2-7341-BE2C-280F30445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" r="-5" b="-5"/>
          <a:stretch/>
        </p:blipFill>
        <p:spPr>
          <a:xfrm>
            <a:off x="27885" y="904198"/>
            <a:ext cx="2345238" cy="2340429"/>
          </a:xfrm>
          <a:prstGeom prst="hexagon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4E7E21D-67FD-4345-845E-9A227028A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6924"/>
          <a:stretch/>
        </p:blipFill>
        <p:spPr>
          <a:xfrm>
            <a:off x="1937053" y="2158347"/>
            <a:ext cx="4527165" cy="2153634"/>
          </a:xfrm>
          <a:prstGeom prst="hexagon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B0EC8CF-911C-D744-AFE5-E0DE88C68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" r="2" b="7253"/>
          <a:stretch/>
        </p:blipFill>
        <p:spPr>
          <a:xfrm rot="21354769">
            <a:off x="8363551" y="4255820"/>
            <a:ext cx="2508139" cy="2000461"/>
          </a:xfrm>
          <a:prstGeom prst="hexagon">
            <a:avLst/>
          </a:prstGeom>
        </p:spPr>
      </p:pic>
      <p:pic>
        <p:nvPicPr>
          <p:cNvPr id="8" name="Picture 2" descr="Bytčiansky zámok - Hrady a zámky na Slovensku">
            <a:extLst>
              <a:ext uri="{FF2B5EF4-FFF2-40B4-BE49-F238E27FC236}">
                <a16:creationId xmlns:a16="http://schemas.microsoft.com/office/drawing/2014/main" id="{85F74085-CED5-F345-9C9A-BD09EB3D1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t="22258" r="16907" b="18668"/>
          <a:stretch/>
        </p:blipFill>
        <p:spPr bwMode="auto">
          <a:xfrm>
            <a:off x="5989342" y="3244627"/>
            <a:ext cx="2927882" cy="2153634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3EF5BFBF-B432-DF4B-8F79-1A465B058055}"/>
              </a:ext>
            </a:extLst>
          </p:cNvPr>
          <p:cNvSpPr txBox="1"/>
          <p:nvPr/>
        </p:nvSpPr>
        <p:spPr>
          <a:xfrm>
            <a:off x="182646" y="4498776"/>
            <a:ext cx="5806695" cy="978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Vyčistenie nádvoria od náletových drevín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1800" dirty="0"/>
              <a:t>Obnova studní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Príprava nádvoria na konanie kultúrnych podujatí</a:t>
            </a:r>
          </a:p>
        </p:txBody>
      </p:sp>
      <p:sp>
        <p:nvSpPr>
          <p:cNvPr id="12" name="Zástupný objekt pre obsah 2">
            <a:extLst>
              <a:ext uri="{FF2B5EF4-FFF2-40B4-BE49-F238E27FC236}">
                <a16:creationId xmlns:a16="http://schemas.microsoft.com/office/drawing/2014/main" id="{C600CC19-F884-6646-B160-2E69E6711404}"/>
              </a:ext>
            </a:extLst>
          </p:cNvPr>
          <p:cNvSpPr txBox="1">
            <a:spLocks/>
          </p:cNvSpPr>
          <p:nvPr/>
        </p:nvSpPr>
        <p:spPr>
          <a:xfrm>
            <a:off x="392992" y="3117245"/>
            <a:ext cx="5703008" cy="3237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sk-SK" sz="1400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3A7AADDB-2522-E647-9AEA-BD710C9A841E}"/>
              </a:ext>
            </a:extLst>
          </p:cNvPr>
          <p:cNvSpPr txBox="1"/>
          <p:nvPr/>
        </p:nvSpPr>
        <p:spPr>
          <a:xfrm>
            <a:off x="2137591" y="1476121"/>
            <a:ext cx="4193942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Realizácia sanačných prác na streche</a:t>
            </a:r>
            <a:endParaRPr lang="sk-SK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0AC3B9A-E34F-4B4F-9A05-8B8EEB7787AE}"/>
              </a:ext>
            </a:extLst>
          </p:cNvPr>
          <p:cNvSpPr txBox="1"/>
          <p:nvPr/>
        </p:nvSpPr>
        <p:spPr>
          <a:xfrm>
            <a:off x="8841872" y="1116231"/>
            <a:ext cx="2395950" cy="3111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accent1"/>
                </a:solidFill>
              </a:rPr>
              <a:t>Vyhlásenie verejnej architektonickej </a:t>
            </a:r>
            <a:r>
              <a:rPr lang="sk-SK" sz="1800" dirty="0" err="1">
                <a:solidFill>
                  <a:schemeClr val="accent1"/>
                </a:solidFill>
              </a:rPr>
              <a:t>súťaŽe</a:t>
            </a:r>
            <a:r>
              <a:rPr lang="sk-SK" sz="1800" dirty="0">
                <a:solidFill>
                  <a:schemeClr val="accent1"/>
                </a:solidFill>
              </a:rPr>
              <a:t>  na sanáciu budov a priľahlých objektov</a:t>
            </a:r>
          </a:p>
          <a:p>
            <a:pPr algn="ctr">
              <a:lnSpc>
                <a:spcPct val="110000"/>
              </a:lnSpc>
            </a:pPr>
            <a:r>
              <a:rPr lang="sk-SK" sz="1800" dirty="0">
                <a:solidFill>
                  <a:schemeClr val="accent1"/>
                </a:solidFill>
              </a:rPr>
              <a:t>s potenciálom vybudovania </a:t>
            </a:r>
            <a:r>
              <a:rPr lang="sk-SK" sz="1800" dirty="0" err="1">
                <a:solidFill>
                  <a:schemeClr val="accent1"/>
                </a:solidFill>
              </a:rPr>
              <a:t>Ekocentra</a:t>
            </a:r>
            <a:r>
              <a:rPr lang="sk-SK" sz="1800" dirty="0">
                <a:solidFill>
                  <a:schemeClr val="accent1"/>
                </a:solidFill>
              </a:rPr>
              <a:t> (po ukončení zamerania a statického posúdenia)</a:t>
            </a:r>
          </a:p>
        </p:txBody>
      </p:sp>
      <p:pic>
        <p:nvPicPr>
          <p:cNvPr id="15" name="Picture 2" descr="Nie je k dispozícii žiadny popis.">
            <a:extLst>
              <a:ext uri="{FF2B5EF4-FFF2-40B4-BE49-F238E27FC236}">
                <a16:creationId xmlns:a16="http://schemas.microsoft.com/office/drawing/2014/main" id="{86E2C108-E96C-194C-9F1D-C0986AB2D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72" y="1171422"/>
            <a:ext cx="2868822" cy="201479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3F14EF94-E258-2F45-AFA3-6998B5FF4B05}"/>
              </a:ext>
            </a:extLst>
          </p:cNvPr>
          <p:cNvSpPr txBox="1"/>
          <p:nvPr/>
        </p:nvSpPr>
        <p:spPr>
          <a:xfrm>
            <a:off x="1904632" y="779504"/>
            <a:ext cx="4659860" cy="673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Zameranie a statika budovy, návrh opatrení a sanačných postupov vo vzťahu k budove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5509886E-F4CF-CA42-BA4F-C419729F3F17}"/>
              </a:ext>
            </a:extLst>
          </p:cNvPr>
          <p:cNvSpPr txBox="1">
            <a:spLocks/>
          </p:cNvSpPr>
          <p:nvPr/>
        </p:nvSpPr>
        <p:spPr>
          <a:xfrm>
            <a:off x="272780" y="5232496"/>
            <a:ext cx="5202469" cy="160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k-SK" sz="3400" dirty="0">
                <a:solidFill>
                  <a:schemeClr val="bg1"/>
                </a:solidFill>
              </a:rPr>
              <a:t>ZÁMER – budovy a nádvorie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2158C763-BFD0-AC43-9F87-BFAC2DACF216}"/>
              </a:ext>
            </a:extLst>
          </p:cNvPr>
          <p:cNvSpPr txBox="1"/>
          <p:nvPr/>
        </p:nvSpPr>
        <p:spPr>
          <a:xfrm>
            <a:off x="177446" y="404250"/>
            <a:ext cx="613410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Pamiatkovo –historický výskum v spolupráci s </a:t>
            </a:r>
            <a:r>
              <a:rPr lang="sk-SK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MUOPom</a:t>
            </a:r>
            <a:endParaRPr lang="sk-SK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3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9F3E30-7FA2-4C30-A516-70D1CACC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5858"/>
            <a:ext cx="8002104" cy="638919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468A23-1BAD-AA40-BC9B-A5397102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03" y="160903"/>
            <a:ext cx="6155171" cy="1151965"/>
          </a:xfrm>
        </p:spPr>
        <p:txBody>
          <a:bodyPr>
            <a:normAutofit fontScale="90000"/>
          </a:bodyPr>
          <a:lstStyle/>
          <a:p>
            <a:r>
              <a:rPr lang="sk-SK" dirty="0">
                <a:solidFill>
                  <a:schemeClr val="bg1"/>
                </a:solidFill>
              </a:rPr>
              <a:t>Potenciál </a:t>
            </a:r>
            <a:r>
              <a:rPr lang="sk-SK" dirty="0" err="1">
                <a:solidFill>
                  <a:schemeClr val="bg1"/>
                </a:solidFill>
              </a:rPr>
              <a:t>ekocentra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4E7E21D-67FD-4345-845E-9A227028A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8" r="12490" b="-1"/>
          <a:stretch/>
        </p:blipFill>
        <p:spPr>
          <a:xfrm>
            <a:off x="8125547" y="-5858"/>
            <a:ext cx="3584638" cy="2438611"/>
          </a:xfrm>
          <a:prstGeom prst="rect">
            <a:avLst/>
          </a:prstGeom>
          <a:ln>
            <a:noFill/>
          </a:ln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7B688E-367C-4AEE-BD8D-B8C051E5F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4266" y="-5859"/>
            <a:ext cx="123444" cy="6389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8" descr="Žiaci dostávajú vzdelávacie poukazy na mimoškolskú činnosť">
            <a:extLst>
              <a:ext uri="{FF2B5EF4-FFF2-40B4-BE49-F238E27FC236}">
                <a16:creationId xmlns:a16="http://schemas.microsoft.com/office/drawing/2014/main" id="{EDC15AD9-64C6-934D-A76F-D8C1F36C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4966"/>
            <a:ext cx="2265719" cy="15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Príbeh vína | Malokarpartské múzeum v Pezinku">
            <a:extLst>
              <a:ext uri="{FF2B5EF4-FFF2-40B4-BE49-F238E27FC236}">
                <a16:creationId xmlns:a16="http://schemas.microsoft.com/office/drawing/2014/main" id="{F04F61D5-1546-7D44-B3E6-4250E25D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55" y="4910183"/>
            <a:ext cx="2701455" cy="15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 descr="Sudy v liehovare">
            <a:extLst>
              <a:ext uri="{FF2B5EF4-FFF2-40B4-BE49-F238E27FC236}">
                <a16:creationId xmlns:a16="http://schemas.microsoft.com/office/drawing/2014/main" id="{F6BABCC4-6236-994F-BC07-FD398EDF9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756" y="4923078"/>
            <a:ext cx="2423740" cy="1510386"/>
          </a:xfrm>
          <a:prstGeom prst="rect">
            <a:avLst/>
          </a:prstGeom>
        </p:spPr>
      </p:pic>
      <p:pic>
        <p:nvPicPr>
          <p:cNvPr id="12" name="Picture 2" descr="Letná čitáreň v Bratislave je otvorená, kultúrny program presunuli">
            <a:extLst>
              <a:ext uri="{FF2B5EF4-FFF2-40B4-BE49-F238E27FC236}">
                <a16:creationId xmlns:a16="http://schemas.microsoft.com/office/drawing/2014/main" id="{23C17816-F1BC-7747-947B-7D299C62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09" y="4927356"/>
            <a:ext cx="2303820" cy="153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Ochutnávka vín pre DVE OSOBY | Zlavomat.sk">
            <a:extLst>
              <a:ext uri="{FF2B5EF4-FFF2-40B4-BE49-F238E27FC236}">
                <a16:creationId xmlns:a16="http://schemas.microsoft.com/office/drawing/2014/main" id="{C551A166-BED3-D14D-81A0-86E4BB189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0"/>
          <a:stretch/>
        </p:blipFill>
        <p:spPr bwMode="auto">
          <a:xfrm>
            <a:off x="9615235" y="4899205"/>
            <a:ext cx="1594549" cy="153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 descr="Obrázok, na ktorom je sláčikový nástroj, hudba, osoba, vnútri&#10;&#10;Automaticky generovaný popis">
            <a:extLst>
              <a:ext uri="{FF2B5EF4-FFF2-40B4-BE49-F238E27FC236}">
                <a16:creationId xmlns:a16="http://schemas.microsoft.com/office/drawing/2014/main" id="{9F60E174-1DC5-7548-A61A-BD7114902C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34" r="21931" b="-3"/>
          <a:stretch/>
        </p:blipFill>
        <p:spPr>
          <a:xfrm>
            <a:off x="11210528" y="4907665"/>
            <a:ext cx="940145" cy="1520657"/>
          </a:xfrm>
          <a:prstGeom prst="rect">
            <a:avLst/>
          </a:prstGeom>
        </p:spPr>
      </p:pic>
      <p:sp>
        <p:nvSpPr>
          <p:cNvPr id="16" name="Zástupný objekt pre obsah 2">
            <a:extLst>
              <a:ext uri="{FF2B5EF4-FFF2-40B4-BE49-F238E27FC236}">
                <a16:creationId xmlns:a16="http://schemas.microsoft.com/office/drawing/2014/main" id="{E513D067-7799-0D45-8A3E-6FE4BB87C634}"/>
              </a:ext>
            </a:extLst>
          </p:cNvPr>
          <p:cNvSpPr txBox="1">
            <a:spLocks/>
          </p:cNvSpPr>
          <p:nvPr/>
        </p:nvSpPr>
        <p:spPr>
          <a:xfrm>
            <a:off x="162111" y="1225078"/>
            <a:ext cx="7376113" cy="3819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k-SK" dirty="0">
                <a:solidFill>
                  <a:srgbClr val="FEFFFF"/>
                </a:solidFill>
              </a:rPr>
              <a:t>Nadviazanie na “Koncepciu budovania </a:t>
            </a:r>
            <a:r>
              <a:rPr lang="sk-SK" dirty="0" err="1">
                <a:solidFill>
                  <a:srgbClr val="FEFFFF"/>
                </a:solidFill>
              </a:rPr>
              <a:t>Ekocentier</a:t>
            </a:r>
            <a:r>
              <a:rPr lang="sk-SK" dirty="0">
                <a:solidFill>
                  <a:srgbClr val="FEFFFF"/>
                </a:solidFill>
              </a:rPr>
              <a:t> na území BSK”</a:t>
            </a:r>
          </a:p>
          <a:p>
            <a:pPr>
              <a:lnSpc>
                <a:spcPct val="110000"/>
              </a:lnSpc>
            </a:pPr>
            <a:r>
              <a:rPr lang="sk-SK" dirty="0" err="1">
                <a:solidFill>
                  <a:schemeClr val="bg1"/>
                </a:solidFill>
              </a:rPr>
              <a:t>Výchovno</a:t>
            </a:r>
            <a:r>
              <a:rPr lang="sk-SK" dirty="0">
                <a:solidFill>
                  <a:schemeClr val="bg1"/>
                </a:solidFill>
              </a:rPr>
              <a:t> – vzdelávacie aktivity pre potreby materských, základných a stredných Škôl / Učebne, náučné chodníky </a:t>
            </a:r>
          </a:p>
          <a:p>
            <a:pPr>
              <a:lnSpc>
                <a:spcPct val="110000"/>
              </a:lnSpc>
            </a:pPr>
            <a:r>
              <a:rPr lang="sk-SK" dirty="0">
                <a:solidFill>
                  <a:schemeClr val="bg1"/>
                </a:solidFill>
              </a:rPr>
              <a:t>Rozvoj mimoškolských aktivít pre mládež (kurzy, prednášky, tvorivé dielne, ...</a:t>
            </a:r>
          </a:p>
          <a:p>
            <a:pPr>
              <a:lnSpc>
                <a:spcPct val="110000"/>
              </a:lnSpc>
            </a:pPr>
            <a:r>
              <a:rPr lang="sk-SK" dirty="0" err="1">
                <a:solidFill>
                  <a:schemeClr val="bg1"/>
                </a:solidFill>
              </a:rPr>
              <a:t>MúzeÁ</a:t>
            </a:r>
            <a:r>
              <a:rPr lang="sk-SK" dirty="0">
                <a:solidFill>
                  <a:schemeClr val="bg1"/>
                </a:solidFill>
              </a:rPr>
              <a:t> – vinohradníctva,  tehliarstva, rybárstva</a:t>
            </a:r>
          </a:p>
          <a:p>
            <a:pPr>
              <a:lnSpc>
                <a:spcPct val="110000"/>
              </a:lnSpc>
            </a:pPr>
            <a:r>
              <a:rPr lang="sk-SK" dirty="0">
                <a:solidFill>
                  <a:schemeClr val="bg1"/>
                </a:solidFill>
              </a:rPr>
              <a:t>Doplnkové využitie - Vínne pivnice , Čitáreň, Trhové miesto, Miesto kultúry</a:t>
            </a:r>
          </a:p>
          <a:p>
            <a:pPr>
              <a:lnSpc>
                <a:spcPct val="110000"/>
              </a:lnSpc>
            </a:pP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177730F8-D7FA-734D-8DA0-79A5CDE38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5308" y="2518783"/>
            <a:ext cx="3584638" cy="23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9C031-FA68-DD47-B980-03B943BD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75" y="5475196"/>
            <a:ext cx="2678678" cy="1151965"/>
          </a:xfrm>
        </p:spPr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aktivity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5ACAD3-967B-664E-929D-A2A560D6B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6797" y="5367977"/>
            <a:ext cx="8569646" cy="13790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k-SK" sz="1400" dirty="0">
                <a:solidFill>
                  <a:schemeClr val="accent1"/>
                </a:solidFill>
              </a:rPr>
              <a:t>Aktivity so zameraním na rodiny s </a:t>
            </a:r>
            <a:r>
              <a:rPr lang="sk-SK" sz="1400" dirty="0" err="1">
                <a:solidFill>
                  <a:schemeClr val="accent1"/>
                </a:solidFill>
              </a:rPr>
              <a:t>dEŤmi</a:t>
            </a:r>
            <a:r>
              <a:rPr lang="sk-SK" sz="1400" dirty="0">
                <a:solidFill>
                  <a:schemeClr val="accent1"/>
                </a:solidFill>
              </a:rPr>
              <a:t> + EKOCENTRUM+ </a:t>
            </a:r>
            <a:r>
              <a:rPr lang="sk-SK" sz="1400" dirty="0" err="1">
                <a:solidFill>
                  <a:schemeClr val="accent1"/>
                </a:solidFill>
              </a:rPr>
              <a:t>náućné</a:t>
            </a:r>
            <a:r>
              <a:rPr lang="sk-SK" sz="1400" dirty="0">
                <a:solidFill>
                  <a:schemeClr val="accent1"/>
                </a:solidFill>
              </a:rPr>
              <a:t> chodníky + umelecká škola + Športoviská +</a:t>
            </a:r>
            <a:r>
              <a:rPr lang="sk-SK" sz="1400" dirty="0">
                <a:solidFill>
                  <a:schemeClr val="bg1"/>
                </a:solidFill>
              </a:rPr>
              <a:t> Múzeum tehliarstva + múzeum vinohradníctva + ochutnávky + vínne pivnice + rybolov + člnkovanie + včelárstvo + </a:t>
            </a:r>
            <a:r>
              <a:rPr lang="sk-SK" sz="1400" dirty="0" err="1">
                <a:solidFill>
                  <a:schemeClr val="bg1"/>
                </a:solidFill>
              </a:rPr>
              <a:t>skatepark</a:t>
            </a:r>
            <a:r>
              <a:rPr lang="sk-SK" sz="1400" dirty="0">
                <a:solidFill>
                  <a:schemeClr val="bg1"/>
                </a:solidFill>
              </a:rPr>
              <a:t> + detské ihrisko + opekanie + mimoškolské vzdelávanie + čitáreň + koncerty + ochutnávky + trhy + kurzy </a:t>
            </a:r>
            <a:r>
              <a:rPr lang="sk-SK" sz="1400" dirty="0" err="1">
                <a:solidFill>
                  <a:schemeClr val="bg1"/>
                </a:solidFill>
              </a:rPr>
              <a:t>včelártva</a:t>
            </a:r>
            <a:r>
              <a:rPr lang="sk-SK" sz="1400" dirty="0">
                <a:solidFill>
                  <a:schemeClr val="bg1"/>
                </a:solidFill>
              </a:rPr>
              <a:t>, rybolovu, vinohradnícke, remeselné, ...</a:t>
            </a:r>
          </a:p>
          <a:p>
            <a:pPr algn="just"/>
            <a:endParaRPr lang="sk-SK" sz="1400" dirty="0">
              <a:solidFill>
                <a:schemeClr val="bg1"/>
              </a:solidFill>
            </a:endParaRPr>
          </a:p>
        </p:txBody>
      </p:sp>
      <p:pic>
        <p:nvPicPr>
          <p:cNvPr id="5" name="Obrázok 4" descr="Žena s tmavými vlasmi hrajúca husle alebo violu s hráčkami z reťazca vľavo a vpravo a hráčka v bunke v pozadí">
            <a:extLst>
              <a:ext uri="{FF2B5EF4-FFF2-40B4-BE49-F238E27FC236}">
                <a16:creationId xmlns:a16="http://schemas.microsoft.com/office/drawing/2014/main" id="{0112FAE9-F7B0-B04A-B805-903E72238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190" y="3501420"/>
            <a:ext cx="1839109" cy="1597555"/>
          </a:xfrm>
          <a:prstGeom prst="rect">
            <a:avLst/>
          </a:prstGeom>
        </p:spPr>
      </p:pic>
      <p:pic>
        <p:nvPicPr>
          <p:cNvPr id="7" name="Obrázok 6" descr="Sudy v liehovare">
            <a:extLst>
              <a:ext uri="{FF2B5EF4-FFF2-40B4-BE49-F238E27FC236}">
                <a16:creationId xmlns:a16="http://schemas.microsoft.com/office/drawing/2014/main" id="{26211892-D146-3240-9385-75AFB0008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09"/>
          <a:stretch/>
        </p:blipFill>
        <p:spPr>
          <a:xfrm>
            <a:off x="6446040" y="214426"/>
            <a:ext cx="1631160" cy="1344716"/>
          </a:xfrm>
          <a:prstGeom prst="rect">
            <a:avLst/>
          </a:prstGeom>
        </p:spPr>
      </p:pic>
      <p:pic>
        <p:nvPicPr>
          <p:cNvPr id="6146" name="Picture 2" descr="Letná čitáreň v Bratislave je otvorená, kultúrny program presunuli">
            <a:extLst>
              <a:ext uri="{FF2B5EF4-FFF2-40B4-BE49-F238E27FC236}">
                <a16:creationId xmlns:a16="http://schemas.microsoft.com/office/drawing/2014/main" id="{A16C1709-C5C2-D34A-BB45-53E1C2C2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41" y="212053"/>
            <a:ext cx="2020749" cy="1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ONKAJŠÍ SKATEPARK OTVORENÝ | Hangair">
            <a:extLst>
              <a:ext uri="{FF2B5EF4-FFF2-40B4-BE49-F238E27FC236}">
                <a16:creationId xmlns:a16="http://schemas.microsoft.com/office/drawing/2014/main" id="{A42231C6-A52E-4A43-AC41-A2E1BAB77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6" t="4261" r="28041" b="26887"/>
          <a:stretch/>
        </p:blipFill>
        <p:spPr bwMode="auto">
          <a:xfrm>
            <a:off x="7190739" y="1774291"/>
            <a:ext cx="1852209" cy="153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ellness &amp; Rybolov: rybársky wellness balík hotela Thermal">
            <a:extLst>
              <a:ext uri="{FF2B5EF4-FFF2-40B4-BE49-F238E27FC236}">
                <a16:creationId xmlns:a16="http://schemas.microsoft.com/office/drawing/2014/main" id="{8DA7FDB3-F387-4A4E-A7C0-0BA41756F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5"/>
          <a:stretch/>
        </p:blipFill>
        <p:spPr bwMode="auto">
          <a:xfrm>
            <a:off x="442730" y="1790418"/>
            <a:ext cx="1635116" cy="154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CA38D7AF-7B75-584B-B141-EA9B65FE0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8544" r="7780" b="14261"/>
          <a:stretch/>
        </p:blipFill>
        <p:spPr bwMode="auto">
          <a:xfrm>
            <a:off x="2236274" y="1790260"/>
            <a:ext cx="2420033" cy="15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Organica - Podpor Ekocentrum Artur">
            <a:extLst>
              <a:ext uri="{FF2B5EF4-FFF2-40B4-BE49-F238E27FC236}">
                <a16:creationId xmlns:a16="http://schemas.microsoft.com/office/drawing/2014/main" id="{6BB25A5C-9FB1-884D-A0A8-A8EC070D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8" y="222644"/>
            <a:ext cx="2004835" cy="1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Západoslovenské múzeum otvorilo expozíciu o tehlách a tehliarstve |  TRNAVSKÝ HLAS">
            <a:extLst>
              <a:ext uri="{FF2B5EF4-FFF2-40B4-BE49-F238E27FC236}">
                <a16:creationId xmlns:a16="http://schemas.microsoft.com/office/drawing/2014/main" id="{65A02E91-791D-D849-AE93-AC915B66C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65" y="225281"/>
            <a:ext cx="2012124" cy="1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ríbeh vína | Malokarpartské múzeum v Pezinku">
            <a:extLst>
              <a:ext uri="{FF2B5EF4-FFF2-40B4-BE49-F238E27FC236}">
                <a16:creationId xmlns:a16="http://schemas.microsoft.com/office/drawing/2014/main" id="{C98A00A9-6BCF-4849-BF05-E4951B5D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90" y="212054"/>
            <a:ext cx="2020749" cy="13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Ochutnávka vín pre DVE OSOBY | Zlavomat.sk">
            <a:extLst>
              <a:ext uri="{FF2B5EF4-FFF2-40B4-BE49-F238E27FC236}">
                <a16:creationId xmlns:a16="http://schemas.microsoft.com/office/drawing/2014/main" id="{7672A70A-5729-FD48-8144-8CFD864A2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0"/>
          <a:stretch/>
        </p:blipFill>
        <p:spPr bwMode="auto">
          <a:xfrm>
            <a:off x="9300271" y="3477328"/>
            <a:ext cx="1658295" cy="15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Žiaci dostávajú vzdelávacie poukazy na mimoškolskú činnosť">
            <a:extLst>
              <a:ext uri="{FF2B5EF4-FFF2-40B4-BE49-F238E27FC236}">
                <a16:creationId xmlns:a16="http://schemas.microsoft.com/office/drawing/2014/main" id="{2722961B-649A-AB42-8C9E-E8DCD322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8" y="3510242"/>
            <a:ext cx="2404640" cy="16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Najkrajšie detské ihriská v Bratislave | SDEŤMI.com">
            <a:extLst>
              <a:ext uri="{FF2B5EF4-FFF2-40B4-BE49-F238E27FC236}">
                <a16:creationId xmlns:a16="http://schemas.microsoft.com/office/drawing/2014/main" id="{51264C03-44A8-084D-80E8-67B01DEF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477" y="1762892"/>
            <a:ext cx="2275789" cy="151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Včelárstvo Adonis | Slovenský med priamo od včelára">
            <a:extLst>
              <a:ext uri="{FF2B5EF4-FFF2-40B4-BE49-F238E27FC236}">
                <a16:creationId xmlns:a16="http://schemas.microsoft.com/office/drawing/2014/main" id="{BA49EF90-0935-AD43-A98B-0864731A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8" y="1790260"/>
            <a:ext cx="2275790" cy="151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Sezóna špekáčikov na čerstvom vzduchu je tu: 3 miesta v okolí Popradu, kam  si je ísť radosť opekať">
            <a:extLst>
              <a:ext uri="{FF2B5EF4-FFF2-40B4-BE49-F238E27FC236}">
                <a16:creationId xmlns:a16="http://schemas.microsoft.com/office/drawing/2014/main" id="{0C97FA34-3BA9-DD48-9F7C-B7502BE1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/>
          <a:stretch/>
        </p:blipFill>
        <p:spPr bwMode="auto">
          <a:xfrm>
            <a:off x="10306236" y="197438"/>
            <a:ext cx="1538593" cy="1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onuka pre školy – Workshop kreativity a inovácie v podnikaní - Operačný  program Výskum a Inovácie">
            <a:extLst>
              <a:ext uri="{FF2B5EF4-FFF2-40B4-BE49-F238E27FC236}">
                <a16:creationId xmlns:a16="http://schemas.microsoft.com/office/drawing/2014/main" id="{2A4396E0-DB8C-FE43-A58E-3591BBF38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29407" b="-1"/>
          <a:stretch/>
        </p:blipFill>
        <p:spPr bwMode="auto">
          <a:xfrm>
            <a:off x="2656411" y="3512736"/>
            <a:ext cx="2814749" cy="161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Vianočné trhy v Prešove len pre vyvolených | Hlavný Denník">
            <a:extLst>
              <a:ext uri="{FF2B5EF4-FFF2-40B4-BE49-F238E27FC236}">
                <a16:creationId xmlns:a16="http://schemas.microsoft.com/office/drawing/2014/main" id="{E8D45264-CF68-1944-8098-213F4FE86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8" r="25159"/>
          <a:stretch/>
        </p:blipFill>
        <p:spPr bwMode="auto">
          <a:xfrm>
            <a:off x="5633803" y="3477328"/>
            <a:ext cx="1587415" cy="16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008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0D3915B-DFC0-E843-9ED2-7B7B6FD6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016" y="18374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7CF0D57-C978-7F44-9962-68701DB3610D}"/>
              </a:ext>
            </a:extLst>
          </p:cNvPr>
          <p:cNvSpPr txBox="1"/>
          <p:nvPr/>
        </p:nvSpPr>
        <p:spPr>
          <a:xfrm>
            <a:off x="441676" y="1505495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marec – september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092F2170-56B7-7240-A905-B04C85359873}"/>
              </a:ext>
            </a:extLst>
          </p:cNvPr>
          <p:cNvSpPr txBox="1"/>
          <p:nvPr/>
        </p:nvSpPr>
        <p:spPr>
          <a:xfrm>
            <a:off x="5362498" y="1506508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marec – október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02ECCC37-A523-014D-B340-46FA0C5B5C55}"/>
              </a:ext>
            </a:extLst>
          </p:cNvPr>
          <p:cNvSpPr txBox="1"/>
          <p:nvPr/>
        </p:nvSpPr>
        <p:spPr>
          <a:xfrm>
            <a:off x="3115967" y="1504918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február – jún 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293D2869-BB4D-9944-BA01-049FACAF353F}"/>
              </a:ext>
            </a:extLst>
          </p:cNvPr>
          <p:cNvSpPr txBox="1"/>
          <p:nvPr/>
        </p:nvSpPr>
        <p:spPr>
          <a:xfrm>
            <a:off x="4901995" y="3375969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k-SK" dirty="0"/>
              <a:t>Workshopy a prezentácie</a:t>
            </a:r>
          </a:p>
          <a:p>
            <a:pPr lvl="0" algn="ctr"/>
            <a:r>
              <a:rPr lang="sk-SK" dirty="0"/>
              <a:t>Pracovné skupiny 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F25DE842-0979-5246-B048-F188B9885371}"/>
              </a:ext>
            </a:extLst>
          </p:cNvPr>
          <p:cNvSpPr txBox="1"/>
          <p:nvPr/>
        </p:nvSpPr>
        <p:spPr>
          <a:xfrm>
            <a:off x="2635729" y="3567547"/>
            <a:ext cx="2274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zameranie </a:t>
            </a:r>
          </a:p>
          <a:p>
            <a:pPr lvl="0" algn="ctr"/>
            <a:r>
              <a:rPr lang="sk-SK" dirty="0"/>
              <a:t>+ statika </a:t>
            </a:r>
          </a:p>
          <a:p>
            <a:pPr lvl="0" algn="ctr"/>
            <a:r>
              <a:rPr lang="sk-SK" dirty="0"/>
              <a:t>+ návrhy </a:t>
            </a:r>
          </a:p>
          <a:p>
            <a:pPr lvl="0" algn="ctr"/>
            <a:r>
              <a:rPr lang="sk-SK" dirty="0"/>
              <a:t>sanácie</a:t>
            </a:r>
            <a:endParaRPr lang="en-US" dirty="0"/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236A96C7-DE21-CB4B-8787-ABCF770CA9B9}"/>
              </a:ext>
            </a:extLst>
          </p:cNvPr>
          <p:cNvSpPr txBox="1"/>
          <p:nvPr/>
        </p:nvSpPr>
        <p:spPr>
          <a:xfrm>
            <a:off x="7854122" y="1476829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máj - september</a:t>
            </a:r>
          </a:p>
        </p:txBody>
      </p:sp>
      <p:sp>
        <p:nvSpPr>
          <p:cNvPr id="15" name="Pravouholník 14">
            <a:extLst>
              <a:ext uri="{FF2B5EF4-FFF2-40B4-BE49-F238E27FC236}">
                <a16:creationId xmlns:a16="http://schemas.microsoft.com/office/drawing/2014/main" id="{6F928249-32AE-0A48-9986-21B6F4DA52CA}"/>
              </a:ext>
            </a:extLst>
          </p:cNvPr>
          <p:cNvSpPr/>
          <p:nvPr/>
        </p:nvSpPr>
        <p:spPr>
          <a:xfrm>
            <a:off x="829112" y="1533564"/>
            <a:ext cx="1305369" cy="4307881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ABC779F9-05AA-C448-BE87-B30E2D0F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4" y="1977582"/>
            <a:ext cx="2058523" cy="13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ravouholník 30">
            <a:extLst>
              <a:ext uri="{FF2B5EF4-FFF2-40B4-BE49-F238E27FC236}">
                <a16:creationId xmlns:a16="http://schemas.microsoft.com/office/drawing/2014/main" id="{E78E8AD1-E8A9-CC4F-9683-3527C4B0D12C}"/>
              </a:ext>
            </a:extLst>
          </p:cNvPr>
          <p:cNvSpPr/>
          <p:nvPr/>
        </p:nvSpPr>
        <p:spPr>
          <a:xfrm>
            <a:off x="3132351" y="1533563"/>
            <a:ext cx="1305369" cy="3234313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Pravouholník 31">
            <a:extLst>
              <a:ext uri="{FF2B5EF4-FFF2-40B4-BE49-F238E27FC236}">
                <a16:creationId xmlns:a16="http://schemas.microsoft.com/office/drawing/2014/main" id="{51C2ADC5-A88E-F44B-BA2B-4F39D4344120}"/>
              </a:ext>
            </a:extLst>
          </p:cNvPr>
          <p:cNvSpPr/>
          <p:nvPr/>
        </p:nvSpPr>
        <p:spPr>
          <a:xfrm>
            <a:off x="5532169" y="1539808"/>
            <a:ext cx="1305369" cy="4497089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Pravouholník 32">
            <a:extLst>
              <a:ext uri="{FF2B5EF4-FFF2-40B4-BE49-F238E27FC236}">
                <a16:creationId xmlns:a16="http://schemas.microsoft.com/office/drawing/2014/main" id="{420424B3-A9F2-8F4C-933E-E5F1A74572DE}"/>
              </a:ext>
            </a:extLst>
          </p:cNvPr>
          <p:cNvSpPr/>
          <p:nvPr/>
        </p:nvSpPr>
        <p:spPr>
          <a:xfrm>
            <a:off x="8053867" y="1525267"/>
            <a:ext cx="1305369" cy="4618211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4" name="Picture 8" descr="Statické posudky drevených konštrukcií budov, krovov, striech.">
            <a:extLst>
              <a:ext uri="{FF2B5EF4-FFF2-40B4-BE49-F238E27FC236}">
                <a16:creationId xmlns:a16="http://schemas.microsoft.com/office/drawing/2014/main" id="{189B6D9B-9002-2A4B-825A-2A9BF0FC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02" y="2122273"/>
            <a:ext cx="1906374" cy="13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tudent Workshop on the Una Europa Micro-qualification in Sustainability |  Una Europa">
            <a:extLst>
              <a:ext uri="{FF2B5EF4-FFF2-40B4-BE49-F238E27FC236}">
                <a16:creationId xmlns:a16="http://schemas.microsoft.com/office/drawing/2014/main" id="{FC226218-25BF-D840-92D5-75E5874F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31" y="1977582"/>
            <a:ext cx="2093444" cy="133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Komentovaná prehliadka v exteriéri k výstave Imrich Vanek - Súkromné a  verejné — Východoslovenská galéria">
            <a:extLst>
              <a:ext uri="{FF2B5EF4-FFF2-40B4-BE49-F238E27FC236}">
                <a16:creationId xmlns:a16="http://schemas.microsoft.com/office/drawing/2014/main" id="{0BD4C29F-FF1C-AC47-B114-A2DD1AD69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069615"/>
            <a:ext cx="2182700" cy="14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Zástupný objekt pre obsah 14" descr="Obrázok, na ktorom je trávnik, strom, vonkajšie, záhrada&#10;&#10;Automaticky generovaný popis">
            <a:extLst>
              <a:ext uri="{FF2B5EF4-FFF2-40B4-BE49-F238E27FC236}">
                <a16:creationId xmlns:a16="http://schemas.microsoft.com/office/drawing/2014/main" id="{AF10C0C4-0DE9-844E-A52D-CE030216C7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67" r="27902" b="1"/>
          <a:stretch/>
        </p:blipFill>
        <p:spPr>
          <a:xfrm>
            <a:off x="7653028" y="4095076"/>
            <a:ext cx="1970145" cy="1415926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Zástupný objekt pre obsah 20">
            <a:extLst>
              <a:ext uri="{FF2B5EF4-FFF2-40B4-BE49-F238E27FC236}">
                <a16:creationId xmlns:a16="http://schemas.microsoft.com/office/drawing/2014/main" id="{310CA1AA-9E19-6649-80BD-2295D8F1431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9973546"/>
              </p:ext>
            </p:extLst>
          </p:nvPr>
        </p:nvGraphicFramePr>
        <p:xfrm>
          <a:off x="2457063" y="1139144"/>
          <a:ext cx="575416" cy="105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5" name="Šípka doprava 44">
            <a:extLst>
              <a:ext uri="{FF2B5EF4-FFF2-40B4-BE49-F238E27FC236}">
                <a16:creationId xmlns:a16="http://schemas.microsoft.com/office/drawing/2014/main" id="{761C9914-7F57-9943-A3FF-5370E35F0DFD}"/>
              </a:ext>
            </a:extLst>
          </p:cNvPr>
          <p:cNvSpPr/>
          <p:nvPr/>
        </p:nvSpPr>
        <p:spPr>
          <a:xfrm>
            <a:off x="4638051" y="1196150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Šípka doprava 46">
            <a:extLst>
              <a:ext uri="{FF2B5EF4-FFF2-40B4-BE49-F238E27FC236}">
                <a16:creationId xmlns:a16="http://schemas.microsoft.com/office/drawing/2014/main" id="{C4A7BA1D-FAC7-E74A-95D7-6D08F8D02B2A}"/>
              </a:ext>
            </a:extLst>
          </p:cNvPr>
          <p:cNvSpPr/>
          <p:nvPr/>
        </p:nvSpPr>
        <p:spPr>
          <a:xfrm>
            <a:off x="7119949" y="1139144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BlokTextu 47">
            <a:extLst>
              <a:ext uri="{FF2B5EF4-FFF2-40B4-BE49-F238E27FC236}">
                <a16:creationId xmlns:a16="http://schemas.microsoft.com/office/drawing/2014/main" id="{5C211245-088C-B440-AF3A-74CBB0962EAE}"/>
              </a:ext>
            </a:extLst>
          </p:cNvPr>
          <p:cNvSpPr txBox="1"/>
          <p:nvPr/>
        </p:nvSpPr>
        <p:spPr>
          <a:xfrm>
            <a:off x="509270" y="5599454"/>
            <a:ext cx="1885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bg1"/>
                </a:solidFill>
              </a:rPr>
              <a:t>Pristavenie kontajnerov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A74FCC8-3807-C949-8929-70828EC7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4" y="4080909"/>
            <a:ext cx="2017354" cy="14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BlokTextu 49">
            <a:extLst>
              <a:ext uri="{FF2B5EF4-FFF2-40B4-BE49-F238E27FC236}">
                <a16:creationId xmlns:a16="http://schemas.microsoft.com/office/drawing/2014/main" id="{DF9B0DE0-C093-BA43-A527-95E1FE5FB03D}"/>
              </a:ext>
            </a:extLst>
          </p:cNvPr>
          <p:cNvSpPr txBox="1"/>
          <p:nvPr/>
        </p:nvSpPr>
        <p:spPr>
          <a:xfrm>
            <a:off x="5572970" y="5627197"/>
            <a:ext cx="1310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k-SK" dirty="0">
                <a:solidFill>
                  <a:schemeClr val="bg1"/>
                </a:solidFill>
              </a:rPr>
              <a:t>Prehliadky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BlokTextu 50">
            <a:extLst>
              <a:ext uri="{FF2B5EF4-FFF2-40B4-BE49-F238E27FC236}">
                <a16:creationId xmlns:a16="http://schemas.microsoft.com/office/drawing/2014/main" id="{DBBA37B8-2004-5D47-A18F-154AEF1A8C40}"/>
              </a:ext>
            </a:extLst>
          </p:cNvPr>
          <p:cNvSpPr txBox="1"/>
          <p:nvPr/>
        </p:nvSpPr>
        <p:spPr>
          <a:xfrm>
            <a:off x="7659521" y="5632486"/>
            <a:ext cx="2027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 err="1">
                <a:solidFill>
                  <a:schemeClr val="bg1"/>
                </a:solidFill>
              </a:rPr>
              <a:t>Revitaliizácia</a:t>
            </a:r>
            <a:r>
              <a:rPr lang="sk-SK" dirty="0">
                <a:solidFill>
                  <a:schemeClr val="bg1"/>
                </a:solidFill>
              </a:rPr>
              <a:t> prvej časti parku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BlokTextu 52">
            <a:extLst>
              <a:ext uri="{FF2B5EF4-FFF2-40B4-BE49-F238E27FC236}">
                <a16:creationId xmlns:a16="http://schemas.microsoft.com/office/drawing/2014/main" id="{FEFDCB61-9F6C-6F4B-B062-AFD0CC33F112}"/>
              </a:ext>
            </a:extLst>
          </p:cNvPr>
          <p:cNvSpPr txBox="1"/>
          <p:nvPr/>
        </p:nvSpPr>
        <p:spPr>
          <a:xfrm>
            <a:off x="7823643" y="3392280"/>
            <a:ext cx="1767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/>
              <a:t>Vyhodnocovanie pripomienok</a:t>
            </a:r>
          </a:p>
        </p:txBody>
      </p:sp>
      <p:pic>
        <p:nvPicPr>
          <p:cNvPr id="1036" name="Picture 12" descr="Pripomienkové konanie k Zákonu 124/2006 o BOZP - Bezpečnosť a ochrana  zdravia pri práci BOZP">
            <a:extLst>
              <a:ext uri="{FF2B5EF4-FFF2-40B4-BE49-F238E27FC236}">
                <a16:creationId xmlns:a16="http://schemas.microsoft.com/office/drawing/2014/main" id="{F47729DD-08BB-794C-A1E3-FDF0A243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3" y="1947690"/>
            <a:ext cx="1952921" cy="13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Nadpis 1">
            <a:extLst>
              <a:ext uri="{FF2B5EF4-FFF2-40B4-BE49-F238E27FC236}">
                <a16:creationId xmlns:a16="http://schemas.microsoft.com/office/drawing/2014/main" id="{5FF21ABC-CEAC-0A40-9EDA-27733C98112C}"/>
              </a:ext>
            </a:extLst>
          </p:cNvPr>
          <p:cNvSpPr txBox="1">
            <a:spLocks/>
          </p:cNvSpPr>
          <p:nvPr/>
        </p:nvSpPr>
        <p:spPr>
          <a:xfrm>
            <a:off x="485643" y="147592"/>
            <a:ext cx="10322337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dirty="0"/>
              <a:t>realizačný harmonogram 2022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9F05F68C-1FB9-4140-888A-0F1F5A5D8BFC}"/>
              </a:ext>
            </a:extLst>
          </p:cNvPr>
          <p:cNvSpPr txBox="1"/>
          <p:nvPr/>
        </p:nvSpPr>
        <p:spPr>
          <a:xfrm>
            <a:off x="554082" y="3434578"/>
            <a:ext cx="1852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Verejné brigády</a:t>
            </a:r>
          </a:p>
          <a:p>
            <a:pPr lvl="0" algn="ctr"/>
            <a:r>
              <a:rPr lang="sk-SK" dirty="0"/>
              <a:t>Dobrovoľníctvo</a:t>
            </a:r>
            <a:endParaRPr lang="en-US" dirty="0"/>
          </a:p>
        </p:txBody>
      </p:sp>
      <p:sp>
        <p:nvSpPr>
          <p:cNvPr id="43" name="Šípka doprava 42">
            <a:extLst>
              <a:ext uri="{FF2B5EF4-FFF2-40B4-BE49-F238E27FC236}">
                <a16:creationId xmlns:a16="http://schemas.microsoft.com/office/drawing/2014/main" id="{90F57453-CF97-8E40-9962-7EE8E4B7CAEF}"/>
              </a:ext>
            </a:extLst>
          </p:cNvPr>
          <p:cNvSpPr/>
          <p:nvPr/>
        </p:nvSpPr>
        <p:spPr>
          <a:xfrm>
            <a:off x="9555726" y="1134070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Pravouholník 43">
            <a:extLst>
              <a:ext uri="{FF2B5EF4-FFF2-40B4-BE49-F238E27FC236}">
                <a16:creationId xmlns:a16="http://schemas.microsoft.com/office/drawing/2014/main" id="{AFAE723C-0C38-A04D-9169-20C6F1656883}"/>
              </a:ext>
            </a:extLst>
          </p:cNvPr>
          <p:cNvSpPr/>
          <p:nvPr/>
        </p:nvSpPr>
        <p:spPr>
          <a:xfrm>
            <a:off x="10203146" y="1533185"/>
            <a:ext cx="1305369" cy="4618211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393CA4D6-B5B4-2B4F-9197-A9E260B02F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1839" y="4072335"/>
            <a:ext cx="1846770" cy="1414203"/>
          </a:xfrm>
          <a:prstGeom prst="rect">
            <a:avLst/>
          </a:prstGeom>
        </p:spPr>
      </p:pic>
      <p:sp>
        <p:nvSpPr>
          <p:cNvPr id="52" name="BlokTextu 51">
            <a:extLst>
              <a:ext uri="{FF2B5EF4-FFF2-40B4-BE49-F238E27FC236}">
                <a16:creationId xmlns:a16="http://schemas.microsoft.com/office/drawing/2014/main" id="{DD8B30A5-49D4-294A-A5A6-1C5A9F66A3E6}"/>
              </a:ext>
            </a:extLst>
          </p:cNvPr>
          <p:cNvSpPr txBox="1"/>
          <p:nvPr/>
        </p:nvSpPr>
        <p:spPr>
          <a:xfrm>
            <a:off x="10259226" y="1504918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september</a:t>
            </a:r>
          </a:p>
        </p:txBody>
      </p:sp>
      <p:sp>
        <p:nvSpPr>
          <p:cNvPr id="54" name="BlokTextu 53">
            <a:extLst>
              <a:ext uri="{FF2B5EF4-FFF2-40B4-BE49-F238E27FC236}">
                <a16:creationId xmlns:a16="http://schemas.microsoft.com/office/drawing/2014/main" id="{70548E90-C128-0C43-96B7-A2AE48AA1063}"/>
              </a:ext>
            </a:extLst>
          </p:cNvPr>
          <p:cNvSpPr txBox="1"/>
          <p:nvPr/>
        </p:nvSpPr>
        <p:spPr>
          <a:xfrm>
            <a:off x="9428931" y="5657375"/>
            <a:ext cx="2704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bg1"/>
                </a:solidFill>
              </a:rPr>
              <a:t>Benefičný koncert</a:t>
            </a:r>
          </a:p>
          <a:p>
            <a:pPr lvl="0" algn="ctr"/>
            <a:r>
              <a:rPr lang="sk-SK" dirty="0">
                <a:solidFill>
                  <a:schemeClr val="bg1"/>
                </a:solidFill>
              </a:rPr>
              <a:t>+ Lokálny trh</a:t>
            </a:r>
          </a:p>
        </p:txBody>
      </p:sp>
      <p:sp>
        <p:nvSpPr>
          <p:cNvPr id="56" name="BlokTextu 55">
            <a:extLst>
              <a:ext uri="{FF2B5EF4-FFF2-40B4-BE49-F238E27FC236}">
                <a16:creationId xmlns:a16="http://schemas.microsoft.com/office/drawing/2014/main" id="{EC1E1467-EB1F-C54D-8E5E-225B25C67D82}"/>
              </a:ext>
            </a:extLst>
          </p:cNvPr>
          <p:cNvSpPr txBox="1"/>
          <p:nvPr/>
        </p:nvSpPr>
        <p:spPr>
          <a:xfrm>
            <a:off x="9966977" y="3375969"/>
            <a:ext cx="1852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Verejné brigády</a:t>
            </a:r>
          </a:p>
          <a:p>
            <a:pPr lvl="0" algn="ctr"/>
            <a:r>
              <a:rPr lang="sk-SK" dirty="0"/>
              <a:t>Dobrovoľníctvo</a:t>
            </a:r>
            <a:endParaRPr lang="en-US" dirty="0"/>
          </a:p>
        </p:txBody>
      </p:sp>
      <p:pic>
        <p:nvPicPr>
          <p:cNvPr id="57" name="Picture 6">
            <a:extLst>
              <a:ext uri="{FF2B5EF4-FFF2-40B4-BE49-F238E27FC236}">
                <a16:creationId xmlns:a16="http://schemas.microsoft.com/office/drawing/2014/main" id="{3B000F45-B52B-1640-BCDA-9129AD0C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654" y="1937498"/>
            <a:ext cx="1852179" cy="13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1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0D3915B-DFC0-E843-9ED2-7B7B6FD6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016" y="18374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7CF0D57-C978-7F44-9962-68701DB3610D}"/>
              </a:ext>
            </a:extLst>
          </p:cNvPr>
          <p:cNvSpPr txBox="1"/>
          <p:nvPr/>
        </p:nvSpPr>
        <p:spPr>
          <a:xfrm>
            <a:off x="1070859" y="154706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2021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02ECCC37-A523-014D-B340-46FA0C5B5C55}"/>
              </a:ext>
            </a:extLst>
          </p:cNvPr>
          <p:cNvSpPr txBox="1"/>
          <p:nvPr/>
        </p:nvSpPr>
        <p:spPr>
          <a:xfrm>
            <a:off x="2870120" y="157612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2021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CFF910E-0136-FD4D-808B-A0AB2AF51DE6}"/>
              </a:ext>
            </a:extLst>
          </p:cNvPr>
          <p:cNvSpPr txBox="1"/>
          <p:nvPr/>
        </p:nvSpPr>
        <p:spPr>
          <a:xfrm>
            <a:off x="5932821" y="3548562"/>
            <a:ext cx="1491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Odstránenie vrakov</a:t>
            </a:r>
            <a:endParaRPr lang="en-US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293D2869-BB4D-9944-BA01-049FACAF353F}"/>
              </a:ext>
            </a:extLst>
          </p:cNvPr>
          <p:cNvSpPr txBox="1"/>
          <p:nvPr/>
        </p:nvSpPr>
        <p:spPr>
          <a:xfrm>
            <a:off x="3588257" y="2618260"/>
            <a:ext cx="2667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Začlenenie budovy </a:t>
            </a:r>
          </a:p>
          <a:p>
            <a:pPr lvl="0" algn="ctr"/>
            <a:r>
              <a:rPr lang="sk-SK" dirty="0"/>
              <a:t>do zoznamu </a:t>
            </a:r>
          </a:p>
          <a:p>
            <a:pPr lvl="0" algn="ctr"/>
            <a:r>
              <a:rPr lang="sk-SK" dirty="0"/>
              <a:t>mestských pamätihodností 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F25DE842-0979-5246-B048-F188B9885371}"/>
              </a:ext>
            </a:extLst>
          </p:cNvPr>
          <p:cNvSpPr txBox="1"/>
          <p:nvPr/>
        </p:nvSpPr>
        <p:spPr>
          <a:xfrm>
            <a:off x="7403665" y="4957057"/>
            <a:ext cx="2274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accent1"/>
                </a:solidFill>
              </a:rPr>
              <a:t>Odstránenie náletových drevín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F8B56FFE-02CE-F540-A427-3BFC977D7F61}"/>
              </a:ext>
            </a:extLst>
          </p:cNvPr>
          <p:cNvSpPr txBox="1"/>
          <p:nvPr/>
        </p:nvSpPr>
        <p:spPr>
          <a:xfrm>
            <a:off x="2006342" y="2881463"/>
            <a:ext cx="2274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Návrh funkcií a využitia lokality</a:t>
            </a:r>
            <a:endParaRPr lang="en-US" dirty="0"/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F8CA8000-F13E-9C48-9E85-10262B4C4B00}"/>
              </a:ext>
            </a:extLst>
          </p:cNvPr>
          <p:cNvSpPr txBox="1"/>
          <p:nvPr/>
        </p:nvSpPr>
        <p:spPr>
          <a:xfrm>
            <a:off x="5984145" y="2895258"/>
            <a:ext cx="142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Získanie záštity</a:t>
            </a:r>
            <a:endParaRPr lang="en-US" dirty="0"/>
          </a:p>
        </p:txBody>
      </p:sp>
      <p:sp>
        <p:nvSpPr>
          <p:cNvPr id="15" name="Pravouholník 14">
            <a:extLst>
              <a:ext uri="{FF2B5EF4-FFF2-40B4-BE49-F238E27FC236}">
                <a16:creationId xmlns:a16="http://schemas.microsoft.com/office/drawing/2014/main" id="{6F928249-32AE-0A48-9986-21B6F4DA52CA}"/>
              </a:ext>
            </a:extLst>
          </p:cNvPr>
          <p:cNvSpPr/>
          <p:nvPr/>
        </p:nvSpPr>
        <p:spPr>
          <a:xfrm>
            <a:off x="685707" y="1471976"/>
            <a:ext cx="1305369" cy="4319224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1" name="Pravouholník 30">
            <a:extLst>
              <a:ext uri="{FF2B5EF4-FFF2-40B4-BE49-F238E27FC236}">
                <a16:creationId xmlns:a16="http://schemas.microsoft.com/office/drawing/2014/main" id="{E78E8AD1-E8A9-CC4F-9683-3527C4B0D12C}"/>
              </a:ext>
            </a:extLst>
          </p:cNvPr>
          <p:cNvSpPr/>
          <p:nvPr/>
        </p:nvSpPr>
        <p:spPr>
          <a:xfrm>
            <a:off x="2472334" y="1471976"/>
            <a:ext cx="1305369" cy="4146746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Pravouholník 31">
            <a:extLst>
              <a:ext uri="{FF2B5EF4-FFF2-40B4-BE49-F238E27FC236}">
                <a16:creationId xmlns:a16="http://schemas.microsoft.com/office/drawing/2014/main" id="{51C2ADC5-A88E-F44B-BA2B-4F39D4344120}"/>
              </a:ext>
            </a:extLst>
          </p:cNvPr>
          <p:cNvSpPr/>
          <p:nvPr/>
        </p:nvSpPr>
        <p:spPr>
          <a:xfrm>
            <a:off x="7890072" y="1465251"/>
            <a:ext cx="1305369" cy="4153471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Pravouholník 32">
            <a:extLst>
              <a:ext uri="{FF2B5EF4-FFF2-40B4-BE49-F238E27FC236}">
                <a16:creationId xmlns:a16="http://schemas.microsoft.com/office/drawing/2014/main" id="{420424B3-A9F2-8F4C-933E-E5F1A74572DE}"/>
              </a:ext>
            </a:extLst>
          </p:cNvPr>
          <p:cNvSpPr/>
          <p:nvPr/>
        </p:nvSpPr>
        <p:spPr>
          <a:xfrm>
            <a:off x="9709541" y="1505495"/>
            <a:ext cx="1305369" cy="4113227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Pravouholník 35">
            <a:extLst>
              <a:ext uri="{FF2B5EF4-FFF2-40B4-BE49-F238E27FC236}">
                <a16:creationId xmlns:a16="http://schemas.microsoft.com/office/drawing/2014/main" id="{6E3C55AE-757F-EA42-97FE-DE490D3CC18C}"/>
              </a:ext>
            </a:extLst>
          </p:cNvPr>
          <p:cNvSpPr/>
          <p:nvPr/>
        </p:nvSpPr>
        <p:spPr>
          <a:xfrm>
            <a:off x="4297561" y="1471975"/>
            <a:ext cx="1305369" cy="4172817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7" name="BlokTextu 36">
            <a:extLst>
              <a:ext uri="{FF2B5EF4-FFF2-40B4-BE49-F238E27FC236}">
                <a16:creationId xmlns:a16="http://schemas.microsoft.com/office/drawing/2014/main" id="{1B117C37-5D1D-CA47-8A5C-A7D92F18C988}"/>
              </a:ext>
            </a:extLst>
          </p:cNvPr>
          <p:cNvSpPr txBox="1"/>
          <p:nvPr/>
        </p:nvSpPr>
        <p:spPr>
          <a:xfrm>
            <a:off x="4680569" y="160144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2021</a:t>
            </a:r>
          </a:p>
        </p:txBody>
      </p:sp>
      <p:graphicFrame>
        <p:nvGraphicFramePr>
          <p:cNvPr id="21" name="Zástupný objekt pre obsah 20">
            <a:extLst>
              <a:ext uri="{FF2B5EF4-FFF2-40B4-BE49-F238E27FC236}">
                <a16:creationId xmlns:a16="http://schemas.microsoft.com/office/drawing/2014/main" id="{310CA1AA-9E19-6649-80BD-2295D8F1431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22243113"/>
              </p:ext>
            </p:extLst>
          </p:nvPr>
        </p:nvGraphicFramePr>
        <p:xfrm>
          <a:off x="2006611" y="1236632"/>
          <a:ext cx="575416" cy="105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" name="Šípka doprava 44">
            <a:extLst>
              <a:ext uri="{FF2B5EF4-FFF2-40B4-BE49-F238E27FC236}">
                <a16:creationId xmlns:a16="http://schemas.microsoft.com/office/drawing/2014/main" id="{761C9914-7F57-9943-A3FF-5370E35F0DFD}"/>
              </a:ext>
            </a:extLst>
          </p:cNvPr>
          <p:cNvSpPr/>
          <p:nvPr/>
        </p:nvSpPr>
        <p:spPr>
          <a:xfrm>
            <a:off x="3795980" y="1365162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Šípka doprava 45">
            <a:extLst>
              <a:ext uri="{FF2B5EF4-FFF2-40B4-BE49-F238E27FC236}">
                <a16:creationId xmlns:a16="http://schemas.microsoft.com/office/drawing/2014/main" id="{EF595863-C892-DB49-8326-217F0F5E23B3}"/>
              </a:ext>
            </a:extLst>
          </p:cNvPr>
          <p:cNvSpPr/>
          <p:nvPr/>
        </p:nvSpPr>
        <p:spPr>
          <a:xfrm>
            <a:off x="5617592" y="1392971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Šípka doprava 46">
            <a:extLst>
              <a:ext uri="{FF2B5EF4-FFF2-40B4-BE49-F238E27FC236}">
                <a16:creationId xmlns:a16="http://schemas.microsoft.com/office/drawing/2014/main" id="{C4A7BA1D-FAC7-E74A-95D7-6D08F8D02B2A}"/>
              </a:ext>
            </a:extLst>
          </p:cNvPr>
          <p:cNvSpPr/>
          <p:nvPr/>
        </p:nvSpPr>
        <p:spPr>
          <a:xfrm>
            <a:off x="7413595" y="1399809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A23793A9-CAEF-324C-8F41-A7BC80B6E4C6}"/>
              </a:ext>
            </a:extLst>
          </p:cNvPr>
          <p:cNvSpPr txBox="1"/>
          <p:nvPr/>
        </p:nvSpPr>
        <p:spPr>
          <a:xfrm>
            <a:off x="5634042" y="4882844"/>
            <a:ext cx="2274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Zadebnenie</a:t>
            </a:r>
          </a:p>
          <a:p>
            <a:pPr lvl="0" algn="ctr"/>
            <a:r>
              <a:rPr lang="sk-SK" dirty="0"/>
              <a:t> budovy</a:t>
            </a:r>
            <a:endParaRPr lang="en-US" dirty="0"/>
          </a:p>
        </p:txBody>
      </p:sp>
      <p:sp>
        <p:nvSpPr>
          <p:cNvPr id="42" name="Pravouholník 41">
            <a:extLst>
              <a:ext uri="{FF2B5EF4-FFF2-40B4-BE49-F238E27FC236}">
                <a16:creationId xmlns:a16="http://schemas.microsoft.com/office/drawing/2014/main" id="{74247E8B-DC2E-AD47-B5A2-E2FA9AF7C3C6}"/>
              </a:ext>
            </a:extLst>
          </p:cNvPr>
          <p:cNvSpPr/>
          <p:nvPr/>
        </p:nvSpPr>
        <p:spPr>
          <a:xfrm>
            <a:off x="6096665" y="1454178"/>
            <a:ext cx="1305369" cy="4190614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3" name="Šípka doprava 42">
            <a:extLst>
              <a:ext uri="{FF2B5EF4-FFF2-40B4-BE49-F238E27FC236}">
                <a16:creationId xmlns:a16="http://schemas.microsoft.com/office/drawing/2014/main" id="{7CF05B9B-4210-034C-8655-EEBA21AD0089}"/>
              </a:ext>
            </a:extLst>
          </p:cNvPr>
          <p:cNvSpPr/>
          <p:nvPr/>
        </p:nvSpPr>
        <p:spPr>
          <a:xfrm>
            <a:off x="9232003" y="1387083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2DB514D8-DD86-D542-AD8F-F3B26031A54E}"/>
              </a:ext>
            </a:extLst>
          </p:cNvPr>
          <p:cNvSpPr txBox="1"/>
          <p:nvPr/>
        </p:nvSpPr>
        <p:spPr>
          <a:xfrm>
            <a:off x="4013790" y="4837206"/>
            <a:ext cx="1872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accent1"/>
                </a:solidFill>
              </a:rPr>
              <a:t>Vytvorenie prac. skupín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8" name="BlokTextu 47">
            <a:extLst>
              <a:ext uri="{FF2B5EF4-FFF2-40B4-BE49-F238E27FC236}">
                <a16:creationId xmlns:a16="http://schemas.microsoft.com/office/drawing/2014/main" id="{386FC348-CC6C-384A-92A7-BFF14160AE76}"/>
              </a:ext>
            </a:extLst>
          </p:cNvPr>
          <p:cNvSpPr txBox="1"/>
          <p:nvPr/>
        </p:nvSpPr>
        <p:spPr>
          <a:xfrm>
            <a:off x="6231213" y="160144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2021-2022</a:t>
            </a:r>
          </a:p>
        </p:txBody>
      </p:sp>
      <p:sp>
        <p:nvSpPr>
          <p:cNvPr id="49" name="BlokTextu 48">
            <a:extLst>
              <a:ext uri="{FF2B5EF4-FFF2-40B4-BE49-F238E27FC236}">
                <a16:creationId xmlns:a16="http://schemas.microsoft.com/office/drawing/2014/main" id="{6A62E02D-420F-AC45-87D8-C996D66EAD1C}"/>
              </a:ext>
            </a:extLst>
          </p:cNvPr>
          <p:cNvSpPr txBox="1"/>
          <p:nvPr/>
        </p:nvSpPr>
        <p:spPr>
          <a:xfrm>
            <a:off x="7989011" y="160910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2021-2022</a:t>
            </a:r>
          </a:p>
        </p:txBody>
      </p:sp>
      <p:sp>
        <p:nvSpPr>
          <p:cNvPr id="50" name="BlokTextu 49">
            <a:extLst>
              <a:ext uri="{FF2B5EF4-FFF2-40B4-BE49-F238E27FC236}">
                <a16:creationId xmlns:a16="http://schemas.microsoft.com/office/drawing/2014/main" id="{3D8204EC-CA57-9D45-A531-184D93C886D0}"/>
              </a:ext>
            </a:extLst>
          </p:cNvPr>
          <p:cNvSpPr txBox="1"/>
          <p:nvPr/>
        </p:nvSpPr>
        <p:spPr>
          <a:xfrm>
            <a:off x="9765854" y="1589557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2022 - 2026</a:t>
            </a:r>
          </a:p>
        </p:txBody>
      </p:sp>
      <p:sp>
        <p:nvSpPr>
          <p:cNvPr id="51" name="BlokTextu 50">
            <a:extLst>
              <a:ext uri="{FF2B5EF4-FFF2-40B4-BE49-F238E27FC236}">
                <a16:creationId xmlns:a16="http://schemas.microsoft.com/office/drawing/2014/main" id="{D185C400-FB56-B249-B357-A237F8B9C462}"/>
              </a:ext>
            </a:extLst>
          </p:cNvPr>
          <p:cNvSpPr txBox="1"/>
          <p:nvPr/>
        </p:nvSpPr>
        <p:spPr>
          <a:xfrm>
            <a:off x="9225202" y="2881463"/>
            <a:ext cx="2274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accent1"/>
                </a:solidFill>
              </a:rPr>
              <a:t>Získavanie </a:t>
            </a:r>
          </a:p>
          <a:p>
            <a:pPr lvl="0" algn="ctr"/>
            <a:r>
              <a:rPr lang="sk-SK" dirty="0">
                <a:solidFill>
                  <a:schemeClr val="accent1"/>
                </a:solidFill>
              </a:rPr>
              <a:t>externých zdrojov </a:t>
            </a:r>
            <a:r>
              <a:rPr lang="sk-SK" dirty="0" err="1">
                <a:solidFill>
                  <a:schemeClr val="accent1"/>
                </a:solidFill>
              </a:rPr>
              <a:t>financovaniia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Grafický objekt 3" descr="Znak začiarknutia výplň plnou farbou">
            <a:extLst>
              <a:ext uri="{FF2B5EF4-FFF2-40B4-BE49-F238E27FC236}">
                <a16:creationId xmlns:a16="http://schemas.microsoft.com/office/drawing/2014/main" id="{0FCB0C5E-17EF-9348-A71C-AC541B647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1128" y="3842471"/>
            <a:ext cx="628237" cy="628237"/>
          </a:xfrm>
          <a:prstGeom prst="rect">
            <a:avLst/>
          </a:prstGeom>
        </p:spPr>
      </p:pic>
      <p:pic>
        <p:nvPicPr>
          <p:cNvPr id="34" name="Grafický objekt 33" descr="Znak začiarknutia výplň plnou farbou">
            <a:extLst>
              <a:ext uri="{FF2B5EF4-FFF2-40B4-BE49-F238E27FC236}">
                <a16:creationId xmlns:a16="http://schemas.microsoft.com/office/drawing/2014/main" id="{B963AB39-62EA-6448-BA0A-7AB3A5CFC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96715" y="1990023"/>
            <a:ext cx="628237" cy="628237"/>
          </a:xfrm>
          <a:prstGeom prst="rect">
            <a:avLst/>
          </a:prstGeom>
        </p:spPr>
      </p:pic>
      <p:sp>
        <p:nvSpPr>
          <p:cNvPr id="38" name="BlokTextu 37">
            <a:extLst>
              <a:ext uri="{FF2B5EF4-FFF2-40B4-BE49-F238E27FC236}">
                <a16:creationId xmlns:a16="http://schemas.microsoft.com/office/drawing/2014/main" id="{140E6F4C-DB89-814D-A53B-4C86F6669B08}"/>
              </a:ext>
            </a:extLst>
          </p:cNvPr>
          <p:cNvSpPr txBox="1"/>
          <p:nvPr/>
        </p:nvSpPr>
        <p:spPr>
          <a:xfrm>
            <a:off x="2396596" y="4649686"/>
            <a:ext cx="1416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Spracovanie ideového návrhu</a:t>
            </a:r>
            <a:endParaRPr lang="en-US" dirty="0"/>
          </a:p>
        </p:txBody>
      </p:sp>
      <p:pic>
        <p:nvPicPr>
          <p:cNvPr id="39" name="Grafický objekt 38" descr="Znak začiarknutia výplň plnou farbou">
            <a:extLst>
              <a:ext uri="{FF2B5EF4-FFF2-40B4-BE49-F238E27FC236}">
                <a16:creationId xmlns:a16="http://schemas.microsoft.com/office/drawing/2014/main" id="{13D86F52-5B99-9449-B2C1-14153BDEA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6956" y="2028850"/>
            <a:ext cx="628237" cy="628237"/>
          </a:xfrm>
          <a:prstGeom prst="rect">
            <a:avLst/>
          </a:prstGeom>
        </p:spPr>
      </p:pic>
      <p:pic>
        <p:nvPicPr>
          <p:cNvPr id="41" name="Grafický objekt 40" descr="Znak začiarknutia výplň plnou farbou">
            <a:extLst>
              <a:ext uri="{FF2B5EF4-FFF2-40B4-BE49-F238E27FC236}">
                <a16:creationId xmlns:a16="http://schemas.microsoft.com/office/drawing/2014/main" id="{6F209CFA-259A-1C46-A848-7255E7868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5954" y="2048245"/>
            <a:ext cx="628237" cy="628237"/>
          </a:xfrm>
          <a:prstGeom prst="rect">
            <a:avLst/>
          </a:prstGeom>
        </p:spPr>
      </p:pic>
      <p:pic>
        <p:nvPicPr>
          <p:cNvPr id="7" name="Grafický objekt 6" descr="Dokončené presýpacie hodiny výplň plnou farbou">
            <a:extLst>
              <a:ext uri="{FF2B5EF4-FFF2-40B4-BE49-F238E27FC236}">
                <a16:creationId xmlns:a16="http://schemas.microsoft.com/office/drawing/2014/main" id="{2987E6F9-CDAD-5445-BF72-8AF214B3C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9184" y="3969118"/>
            <a:ext cx="696009" cy="696009"/>
          </a:xfrm>
          <a:prstGeom prst="rect">
            <a:avLst/>
          </a:prstGeom>
        </p:spPr>
      </p:pic>
      <p:pic>
        <p:nvPicPr>
          <p:cNvPr id="53" name="Grafický objekt 52" descr="Dokončené presýpacie hodiny výplň plnou farbou">
            <a:extLst>
              <a:ext uri="{FF2B5EF4-FFF2-40B4-BE49-F238E27FC236}">
                <a16:creationId xmlns:a16="http://schemas.microsoft.com/office/drawing/2014/main" id="{3C00DA58-0154-5945-8A6E-C353D02F23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18808" y="2089606"/>
            <a:ext cx="686833" cy="686833"/>
          </a:xfrm>
          <a:prstGeom prst="rect">
            <a:avLst/>
          </a:prstGeom>
        </p:spPr>
      </p:pic>
      <p:pic>
        <p:nvPicPr>
          <p:cNvPr id="12" name="Grafický objekt 11" descr="Rôzne výplň plnou farbou">
            <a:extLst>
              <a:ext uri="{FF2B5EF4-FFF2-40B4-BE49-F238E27FC236}">
                <a16:creationId xmlns:a16="http://schemas.microsoft.com/office/drawing/2014/main" id="{D728AB7C-4668-B34A-87C1-4E1993C377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27086" y="5733783"/>
            <a:ext cx="658831" cy="658831"/>
          </a:xfrm>
          <a:prstGeom prst="rect">
            <a:avLst/>
          </a:prstGeom>
        </p:spPr>
      </p:pic>
      <p:pic>
        <p:nvPicPr>
          <p:cNvPr id="56" name="Grafický objekt 55" descr="Znak začiarknutia výplň plnou farbou">
            <a:extLst>
              <a:ext uri="{FF2B5EF4-FFF2-40B4-BE49-F238E27FC236}">
                <a16:creationId xmlns:a16="http://schemas.microsoft.com/office/drawing/2014/main" id="{65FFB49B-CC4F-3049-B105-B4246FBB6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88" y="5797796"/>
            <a:ext cx="412342" cy="412342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B210C2F-C19A-2E4D-BD97-420A1651BDDC}"/>
              </a:ext>
            </a:extLst>
          </p:cNvPr>
          <p:cNvSpPr txBox="1"/>
          <p:nvPr/>
        </p:nvSpPr>
        <p:spPr>
          <a:xfrm>
            <a:off x="4766512" y="581930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prebieha</a:t>
            </a:r>
          </a:p>
        </p:txBody>
      </p:sp>
      <p:sp>
        <p:nvSpPr>
          <p:cNvPr id="57" name="BlokTextu 56">
            <a:extLst>
              <a:ext uri="{FF2B5EF4-FFF2-40B4-BE49-F238E27FC236}">
                <a16:creationId xmlns:a16="http://schemas.microsoft.com/office/drawing/2014/main" id="{4BB4B4A9-FCA4-5C45-9F64-8DDB31BE4F2E}"/>
              </a:ext>
            </a:extLst>
          </p:cNvPr>
          <p:cNvSpPr txBox="1"/>
          <p:nvPr/>
        </p:nvSpPr>
        <p:spPr>
          <a:xfrm>
            <a:off x="1379919" y="5821966"/>
            <a:ext cx="109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vybavené</a:t>
            </a:r>
          </a:p>
        </p:txBody>
      </p:sp>
      <p:sp>
        <p:nvSpPr>
          <p:cNvPr id="58" name="BlokTextu 57">
            <a:extLst>
              <a:ext uri="{FF2B5EF4-FFF2-40B4-BE49-F238E27FC236}">
                <a16:creationId xmlns:a16="http://schemas.microsoft.com/office/drawing/2014/main" id="{FB081C2F-779E-6C48-A7B2-21B655083088}"/>
              </a:ext>
            </a:extLst>
          </p:cNvPr>
          <p:cNvSpPr txBox="1"/>
          <p:nvPr/>
        </p:nvSpPr>
        <p:spPr>
          <a:xfrm>
            <a:off x="8398703" y="585473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pripravuje sa</a:t>
            </a:r>
          </a:p>
        </p:txBody>
      </p:sp>
      <p:sp>
        <p:nvSpPr>
          <p:cNvPr id="59" name="BlokTextu 58">
            <a:extLst>
              <a:ext uri="{FF2B5EF4-FFF2-40B4-BE49-F238E27FC236}">
                <a16:creationId xmlns:a16="http://schemas.microsoft.com/office/drawing/2014/main" id="{BC9964DC-C2D6-9847-BB37-1E19E15A7FF0}"/>
              </a:ext>
            </a:extLst>
          </p:cNvPr>
          <p:cNvSpPr txBox="1"/>
          <p:nvPr/>
        </p:nvSpPr>
        <p:spPr>
          <a:xfrm>
            <a:off x="9028725" y="4992897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Začlenenie koniarní </a:t>
            </a:r>
          </a:p>
          <a:p>
            <a:pPr lvl="0" algn="ctr"/>
            <a:r>
              <a:rPr lang="sk-SK" dirty="0"/>
              <a:t>Medzi pamiatky</a:t>
            </a:r>
          </a:p>
        </p:txBody>
      </p:sp>
      <p:pic>
        <p:nvPicPr>
          <p:cNvPr id="61" name="Grafický objekt 60" descr="Dokončené presýpacie hodiny výplň plnou farbou">
            <a:extLst>
              <a:ext uri="{FF2B5EF4-FFF2-40B4-BE49-F238E27FC236}">
                <a16:creationId xmlns:a16="http://schemas.microsoft.com/office/drawing/2014/main" id="{B2B8D8E9-7674-F642-A8DD-551FF36325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86929" y="4012388"/>
            <a:ext cx="696009" cy="696009"/>
          </a:xfrm>
          <a:prstGeom prst="rect">
            <a:avLst/>
          </a:prstGeom>
        </p:spPr>
      </p:pic>
      <p:pic>
        <p:nvPicPr>
          <p:cNvPr id="62" name="Grafický objekt 61" descr="Rôzne výplň plnou farbou">
            <a:extLst>
              <a:ext uri="{FF2B5EF4-FFF2-40B4-BE49-F238E27FC236}">
                <a16:creationId xmlns:a16="http://schemas.microsoft.com/office/drawing/2014/main" id="{E8F912C8-A0CA-E846-BCA9-D33AF4417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95830" y="4212861"/>
            <a:ext cx="658831" cy="658831"/>
          </a:xfrm>
          <a:prstGeom prst="rect">
            <a:avLst/>
          </a:prstGeom>
        </p:spPr>
      </p:pic>
      <p:sp>
        <p:nvSpPr>
          <p:cNvPr id="52" name="Nadpis 1">
            <a:extLst>
              <a:ext uri="{FF2B5EF4-FFF2-40B4-BE49-F238E27FC236}">
                <a16:creationId xmlns:a16="http://schemas.microsoft.com/office/drawing/2014/main" id="{79F6770B-04DF-EB43-BEBC-E9949247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21" y="177107"/>
            <a:ext cx="11033831" cy="1151965"/>
          </a:xfrm>
        </p:spPr>
        <p:txBody>
          <a:bodyPr>
            <a:normAutofit fontScale="90000"/>
          </a:bodyPr>
          <a:lstStyle/>
          <a:p>
            <a:pPr algn="r"/>
            <a:r>
              <a:rPr lang="sk-SK" dirty="0"/>
              <a:t>realizačný harmonogram 2021 - 2022</a:t>
            </a:r>
          </a:p>
        </p:txBody>
      </p:sp>
      <p:sp>
        <p:nvSpPr>
          <p:cNvPr id="55" name="BlokTextu 54">
            <a:extLst>
              <a:ext uri="{FF2B5EF4-FFF2-40B4-BE49-F238E27FC236}">
                <a16:creationId xmlns:a16="http://schemas.microsoft.com/office/drawing/2014/main" id="{6DC917C0-6E2D-AE4B-9D85-AE8F48CFE7C3}"/>
              </a:ext>
            </a:extLst>
          </p:cNvPr>
          <p:cNvSpPr txBox="1"/>
          <p:nvPr/>
        </p:nvSpPr>
        <p:spPr>
          <a:xfrm>
            <a:off x="349071" y="2567283"/>
            <a:ext cx="19606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Vytvorenie </a:t>
            </a:r>
          </a:p>
          <a:p>
            <a:pPr lvl="0" algn="ctr"/>
            <a:r>
              <a:rPr lang="sk-SK" dirty="0"/>
              <a:t>FCB stránky</a:t>
            </a:r>
          </a:p>
          <a:p>
            <a:pPr lvl="0" algn="ctr"/>
            <a:r>
              <a:rPr lang="sk-SK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</a:t>
            </a:r>
            <a:r>
              <a:rPr lang="sk-SK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www.facebook.com</a:t>
            </a: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sk-SK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Sprinzlovmajer</a:t>
            </a: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60" name="Grafický objekt 59" descr="Znak začiarknutia výplň plnou farbou">
            <a:extLst>
              <a:ext uri="{FF2B5EF4-FFF2-40B4-BE49-F238E27FC236}">
                <a16:creationId xmlns:a16="http://schemas.microsoft.com/office/drawing/2014/main" id="{81BC4E15-8624-CA45-8A2C-81C773F49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6802" y="1978432"/>
            <a:ext cx="628237" cy="628237"/>
          </a:xfrm>
          <a:prstGeom prst="rect">
            <a:avLst/>
          </a:prstGeom>
        </p:spPr>
      </p:pic>
      <p:sp>
        <p:nvSpPr>
          <p:cNvPr id="64" name="BlokTextu 63">
            <a:extLst>
              <a:ext uri="{FF2B5EF4-FFF2-40B4-BE49-F238E27FC236}">
                <a16:creationId xmlns:a16="http://schemas.microsoft.com/office/drawing/2014/main" id="{F784E209-FB6C-ED46-9CB6-71B6D0DEA093}"/>
              </a:ext>
            </a:extLst>
          </p:cNvPr>
          <p:cNvSpPr txBox="1"/>
          <p:nvPr/>
        </p:nvSpPr>
        <p:spPr>
          <a:xfrm>
            <a:off x="69225" y="4674062"/>
            <a:ext cx="2462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Vytvorenie </a:t>
            </a:r>
          </a:p>
          <a:p>
            <a:pPr lvl="0" algn="ctr"/>
            <a:r>
              <a:rPr lang="sk-SK" dirty="0"/>
              <a:t>webstránky</a:t>
            </a:r>
          </a:p>
          <a:p>
            <a:pPr lvl="0" algn="ctr"/>
            <a:r>
              <a:rPr lang="sk-SK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www.sprinzlovmajer.sk</a:t>
            </a:r>
            <a:endParaRPr lang="sk-SK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5" name="Grafický objekt 64" descr="Rôzne výplň plnou farbou">
            <a:extLst>
              <a:ext uri="{FF2B5EF4-FFF2-40B4-BE49-F238E27FC236}">
                <a16:creationId xmlns:a16="http://schemas.microsoft.com/office/drawing/2014/main" id="{4A3FCEB8-1BC9-0A4D-825B-6AC3958BBB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676" y="4094835"/>
            <a:ext cx="658831" cy="658831"/>
          </a:xfrm>
          <a:prstGeom prst="rect">
            <a:avLst/>
          </a:prstGeom>
        </p:spPr>
      </p:pic>
      <p:pic>
        <p:nvPicPr>
          <p:cNvPr id="67" name="Grafický objekt 66" descr="Rôzne výplň plnou farbou">
            <a:extLst>
              <a:ext uri="{FF2B5EF4-FFF2-40B4-BE49-F238E27FC236}">
                <a16:creationId xmlns:a16="http://schemas.microsoft.com/office/drawing/2014/main" id="{358BE04F-95F0-AF42-9318-FCE0384341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63849" y="4212861"/>
            <a:ext cx="658831" cy="658831"/>
          </a:xfrm>
          <a:prstGeom prst="rect">
            <a:avLst/>
          </a:prstGeom>
        </p:spPr>
      </p:pic>
      <p:pic>
        <p:nvPicPr>
          <p:cNvPr id="68" name="Grafický objekt 67" descr="Dokončené presýpacie hodiny výplň plnou farbou">
            <a:extLst>
              <a:ext uri="{FF2B5EF4-FFF2-40B4-BE49-F238E27FC236}">
                <a16:creationId xmlns:a16="http://schemas.microsoft.com/office/drawing/2014/main" id="{D6C65692-B5AA-9B49-BFF1-5F4913E336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2167" y="2114611"/>
            <a:ext cx="686833" cy="686833"/>
          </a:xfrm>
          <a:prstGeom prst="rect">
            <a:avLst/>
          </a:prstGeom>
        </p:spPr>
      </p:pic>
      <p:pic>
        <p:nvPicPr>
          <p:cNvPr id="69" name="Grafický objekt 68" descr="Dokončené presýpacie hodiny výplň plnou farbou">
            <a:extLst>
              <a:ext uri="{FF2B5EF4-FFF2-40B4-BE49-F238E27FC236}">
                <a16:creationId xmlns:a16="http://schemas.microsoft.com/office/drawing/2014/main" id="{4C71BAA1-B0CA-D24D-B82E-06CB957E50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12102" y="5657778"/>
            <a:ext cx="686833" cy="686833"/>
          </a:xfrm>
          <a:prstGeom prst="rect">
            <a:avLst/>
          </a:prstGeom>
        </p:spPr>
      </p:pic>
      <p:sp>
        <p:nvSpPr>
          <p:cNvPr id="70" name="BlokTextu 69">
            <a:extLst>
              <a:ext uri="{FF2B5EF4-FFF2-40B4-BE49-F238E27FC236}">
                <a16:creationId xmlns:a16="http://schemas.microsoft.com/office/drawing/2014/main" id="{A707894A-A263-A84A-8FBF-0E68F2763918}"/>
              </a:ext>
            </a:extLst>
          </p:cNvPr>
          <p:cNvSpPr txBox="1"/>
          <p:nvPr/>
        </p:nvSpPr>
        <p:spPr>
          <a:xfrm>
            <a:off x="7153712" y="2881463"/>
            <a:ext cx="266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Prezentácia</a:t>
            </a:r>
          </a:p>
          <a:p>
            <a:pPr lvl="0" algn="ctr"/>
            <a:r>
              <a:rPr lang="sk-SK" dirty="0"/>
              <a:t> ideového </a:t>
            </a:r>
          </a:p>
          <a:p>
            <a:pPr lvl="0" algn="ctr"/>
            <a:r>
              <a:rPr lang="sk-SK" dirty="0"/>
              <a:t>zámeru </a:t>
            </a:r>
          </a:p>
        </p:txBody>
      </p:sp>
    </p:spTree>
    <p:extLst>
      <p:ext uri="{BB962C8B-B14F-4D97-AF65-F5344CB8AC3E}">
        <p14:creationId xmlns:p14="http://schemas.microsoft.com/office/powerpoint/2010/main" val="165471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28517-EF6F-EC44-A509-AC79E722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43" y="147592"/>
            <a:ext cx="10322337" cy="1151965"/>
          </a:xfrm>
        </p:spPr>
        <p:txBody>
          <a:bodyPr>
            <a:normAutofit fontScale="90000"/>
          </a:bodyPr>
          <a:lstStyle/>
          <a:p>
            <a:pPr algn="r"/>
            <a:r>
              <a:rPr lang="sk-SK" dirty="0"/>
              <a:t>realizačný harmonogram 2022 - . . .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0D3915B-DFC0-E843-9ED2-7B7B6FD6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016" y="18374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293D2869-BB4D-9944-BA01-049FACAF353F}"/>
              </a:ext>
            </a:extLst>
          </p:cNvPr>
          <p:cNvSpPr txBox="1"/>
          <p:nvPr/>
        </p:nvSpPr>
        <p:spPr>
          <a:xfrm>
            <a:off x="1810308" y="5138386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Obnova studní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F25DE842-0979-5246-B048-F188B9885371}"/>
              </a:ext>
            </a:extLst>
          </p:cNvPr>
          <p:cNvSpPr txBox="1"/>
          <p:nvPr/>
        </p:nvSpPr>
        <p:spPr>
          <a:xfrm>
            <a:off x="206340" y="5125266"/>
            <a:ext cx="227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Výsadba zelene</a:t>
            </a:r>
            <a:endParaRPr lang="en-US" dirty="0"/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F8CA8000-F13E-9C48-9E85-10262B4C4B00}"/>
              </a:ext>
            </a:extLst>
          </p:cNvPr>
          <p:cNvSpPr txBox="1"/>
          <p:nvPr/>
        </p:nvSpPr>
        <p:spPr>
          <a:xfrm>
            <a:off x="5889456" y="3330923"/>
            <a:ext cx="1743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 err="1"/>
              <a:t>Mobiliár</a:t>
            </a:r>
            <a:endParaRPr lang="en-US" dirty="0"/>
          </a:p>
        </p:txBody>
      </p:sp>
      <p:sp>
        <p:nvSpPr>
          <p:cNvPr id="15" name="Pravouholník 14">
            <a:extLst>
              <a:ext uri="{FF2B5EF4-FFF2-40B4-BE49-F238E27FC236}">
                <a16:creationId xmlns:a16="http://schemas.microsoft.com/office/drawing/2014/main" id="{6F928249-32AE-0A48-9986-21B6F4DA52CA}"/>
              </a:ext>
            </a:extLst>
          </p:cNvPr>
          <p:cNvSpPr/>
          <p:nvPr/>
        </p:nvSpPr>
        <p:spPr>
          <a:xfrm>
            <a:off x="685707" y="1471976"/>
            <a:ext cx="1305369" cy="4319224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1" name="Pravouholník 30">
            <a:extLst>
              <a:ext uri="{FF2B5EF4-FFF2-40B4-BE49-F238E27FC236}">
                <a16:creationId xmlns:a16="http://schemas.microsoft.com/office/drawing/2014/main" id="{E78E8AD1-E8A9-CC4F-9683-3527C4B0D12C}"/>
              </a:ext>
            </a:extLst>
          </p:cNvPr>
          <p:cNvSpPr/>
          <p:nvPr/>
        </p:nvSpPr>
        <p:spPr>
          <a:xfrm>
            <a:off x="2472334" y="1471976"/>
            <a:ext cx="1305369" cy="4146746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2" name="Pravouholník 31">
            <a:extLst>
              <a:ext uri="{FF2B5EF4-FFF2-40B4-BE49-F238E27FC236}">
                <a16:creationId xmlns:a16="http://schemas.microsoft.com/office/drawing/2014/main" id="{51C2ADC5-A88E-F44B-BA2B-4F39D4344120}"/>
              </a:ext>
            </a:extLst>
          </p:cNvPr>
          <p:cNvSpPr/>
          <p:nvPr/>
        </p:nvSpPr>
        <p:spPr>
          <a:xfrm>
            <a:off x="7890072" y="1465251"/>
            <a:ext cx="1305369" cy="4197040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Pravouholník 32">
            <a:extLst>
              <a:ext uri="{FF2B5EF4-FFF2-40B4-BE49-F238E27FC236}">
                <a16:creationId xmlns:a16="http://schemas.microsoft.com/office/drawing/2014/main" id="{420424B3-A9F2-8F4C-933E-E5F1A74572DE}"/>
              </a:ext>
            </a:extLst>
          </p:cNvPr>
          <p:cNvSpPr/>
          <p:nvPr/>
        </p:nvSpPr>
        <p:spPr>
          <a:xfrm>
            <a:off x="9709541" y="1505495"/>
            <a:ext cx="1305369" cy="4113227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Pravouholník 35">
            <a:extLst>
              <a:ext uri="{FF2B5EF4-FFF2-40B4-BE49-F238E27FC236}">
                <a16:creationId xmlns:a16="http://schemas.microsoft.com/office/drawing/2014/main" id="{6E3C55AE-757F-EA42-97FE-DE490D3CC18C}"/>
              </a:ext>
            </a:extLst>
          </p:cNvPr>
          <p:cNvSpPr/>
          <p:nvPr/>
        </p:nvSpPr>
        <p:spPr>
          <a:xfrm>
            <a:off x="4297561" y="1471975"/>
            <a:ext cx="1305369" cy="4172817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graphicFrame>
        <p:nvGraphicFramePr>
          <p:cNvPr id="21" name="Zástupný objekt pre obsah 20">
            <a:extLst>
              <a:ext uri="{FF2B5EF4-FFF2-40B4-BE49-F238E27FC236}">
                <a16:creationId xmlns:a16="http://schemas.microsoft.com/office/drawing/2014/main" id="{310CA1AA-9E19-6649-80BD-2295D8F1431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15515240"/>
              </p:ext>
            </p:extLst>
          </p:nvPr>
        </p:nvGraphicFramePr>
        <p:xfrm>
          <a:off x="2006611" y="1236632"/>
          <a:ext cx="575416" cy="105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Šípka doprava 45">
            <a:extLst>
              <a:ext uri="{FF2B5EF4-FFF2-40B4-BE49-F238E27FC236}">
                <a16:creationId xmlns:a16="http://schemas.microsoft.com/office/drawing/2014/main" id="{EF595863-C892-DB49-8326-217F0F5E23B3}"/>
              </a:ext>
            </a:extLst>
          </p:cNvPr>
          <p:cNvSpPr/>
          <p:nvPr/>
        </p:nvSpPr>
        <p:spPr>
          <a:xfrm>
            <a:off x="5617592" y="1392971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Šípka doprava 46">
            <a:extLst>
              <a:ext uri="{FF2B5EF4-FFF2-40B4-BE49-F238E27FC236}">
                <a16:creationId xmlns:a16="http://schemas.microsoft.com/office/drawing/2014/main" id="{C4A7BA1D-FAC7-E74A-95D7-6D08F8D02B2A}"/>
              </a:ext>
            </a:extLst>
          </p:cNvPr>
          <p:cNvSpPr/>
          <p:nvPr/>
        </p:nvSpPr>
        <p:spPr>
          <a:xfrm>
            <a:off x="7413595" y="1399809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Pravouholník 41">
            <a:extLst>
              <a:ext uri="{FF2B5EF4-FFF2-40B4-BE49-F238E27FC236}">
                <a16:creationId xmlns:a16="http://schemas.microsoft.com/office/drawing/2014/main" id="{74247E8B-DC2E-AD47-B5A2-E2FA9AF7C3C6}"/>
              </a:ext>
            </a:extLst>
          </p:cNvPr>
          <p:cNvSpPr/>
          <p:nvPr/>
        </p:nvSpPr>
        <p:spPr>
          <a:xfrm>
            <a:off x="6096665" y="1454178"/>
            <a:ext cx="1305369" cy="4190614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3" name="Šípka doprava 42">
            <a:extLst>
              <a:ext uri="{FF2B5EF4-FFF2-40B4-BE49-F238E27FC236}">
                <a16:creationId xmlns:a16="http://schemas.microsoft.com/office/drawing/2014/main" id="{7CF05B9B-4210-034C-8655-EEBA21AD0089}"/>
              </a:ext>
            </a:extLst>
          </p:cNvPr>
          <p:cNvSpPr/>
          <p:nvPr/>
        </p:nvSpPr>
        <p:spPr>
          <a:xfrm>
            <a:off x="9232003" y="1387083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2DB514D8-DD86-D542-AD8F-F3B26031A54E}"/>
              </a:ext>
            </a:extLst>
          </p:cNvPr>
          <p:cNvSpPr txBox="1"/>
          <p:nvPr/>
        </p:nvSpPr>
        <p:spPr>
          <a:xfrm>
            <a:off x="5944159" y="5170269"/>
            <a:ext cx="1610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Detské ihrisko</a:t>
            </a:r>
            <a:endParaRPr lang="en-US" dirty="0"/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140E6F4C-DB89-814D-A53B-4C86F6669B08}"/>
              </a:ext>
            </a:extLst>
          </p:cNvPr>
          <p:cNvSpPr txBox="1"/>
          <p:nvPr/>
        </p:nvSpPr>
        <p:spPr>
          <a:xfrm>
            <a:off x="2474252" y="3096718"/>
            <a:ext cx="1310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Obnova sociálnych zariadení</a:t>
            </a:r>
            <a:endParaRPr lang="en-US" dirty="0"/>
          </a:p>
        </p:txBody>
      </p:sp>
      <p:pic>
        <p:nvPicPr>
          <p:cNvPr id="10" name="Grafický objekt 9" descr="Stopky výplň plnou farbou">
            <a:extLst>
              <a:ext uri="{FF2B5EF4-FFF2-40B4-BE49-F238E27FC236}">
                <a16:creationId xmlns:a16="http://schemas.microsoft.com/office/drawing/2014/main" id="{F845612C-1200-A54B-B34B-0C791A68B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7604" y="5662291"/>
            <a:ext cx="628908" cy="628908"/>
          </a:xfrm>
          <a:prstGeom prst="rect">
            <a:avLst/>
          </a:prstGeom>
        </p:spPr>
      </p:pic>
      <p:pic>
        <p:nvPicPr>
          <p:cNvPr id="12" name="Grafický objekt 11" descr="Rôzne výplň plnou farbou">
            <a:extLst>
              <a:ext uri="{FF2B5EF4-FFF2-40B4-BE49-F238E27FC236}">
                <a16:creationId xmlns:a16="http://schemas.microsoft.com/office/drawing/2014/main" id="{D728AB7C-4668-B34A-87C1-4E1993C37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7086" y="5733783"/>
            <a:ext cx="658831" cy="658831"/>
          </a:xfrm>
          <a:prstGeom prst="rect">
            <a:avLst/>
          </a:prstGeom>
        </p:spPr>
      </p:pic>
      <p:pic>
        <p:nvPicPr>
          <p:cNvPr id="56" name="Grafický objekt 55" descr="Znak začiarknutia výplň plnou farbou">
            <a:extLst>
              <a:ext uri="{FF2B5EF4-FFF2-40B4-BE49-F238E27FC236}">
                <a16:creationId xmlns:a16="http://schemas.microsoft.com/office/drawing/2014/main" id="{65FFB49B-CC4F-3049-B105-B4246FBB6B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4688" y="5797796"/>
            <a:ext cx="412342" cy="412342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B210C2F-C19A-2E4D-BD97-420A1651BDDC}"/>
              </a:ext>
            </a:extLst>
          </p:cNvPr>
          <p:cNvSpPr txBox="1"/>
          <p:nvPr/>
        </p:nvSpPr>
        <p:spPr>
          <a:xfrm>
            <a:off x="4766512" y="581930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prebieha</a:t>
            </a:r>
          </a:p>
        </p:txBody>
      </p:sp>
      <p:sp>
        <p:nvSpPr>
          <p:cNvPr id="57" name="BlokTextu 56">
            <a:extLst>
              <a:ext uri="{FF2B5EF4-FFF2-40B4-BE49-F238E27FC236}">
                <a16:creationId xmlns:a16="http://schemas.microsoft.com/office/drawing/2014/main" id="{4BB4B4A9-FCA4-5C45-9F64-8DDB31BE4F2E}"/>
              </a:ext>
            </a:extLst>
          </p:cNvPr>
          <p:cNvSpPr txBox="1"/>
          <p:nvPr/>
        </p:nvSpPr>
        <p:spPr>
          <a:xfrm>
            <a:off x="1379919" y="5821966"/>
            <a:ext cx="109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vybavené</a:t>
            </a:r>
          </a:p>
        </p:txBody>
      </p:sp>
      <p:sp>
        <p:nvSpPr>
          <p:cNvPr id="58" name="BlokTextu 57">
            <a:extLst>
              <a:ext uri="{FF2B5EF4-FFF2-40B4-BE49-F238E27FC236}">
                <a16:creationId xmlns:a16="http://schemas.microsoft.com/office/drawing/2014/main" id="{FB081C2F-779E-6C48-A7B2-21B655083088}"/>
              </a:ext>
            </a:extLst>
          </p:cNvPr>
          <p:cNvSpPr txBox="1"/>
          <p:nvPr/>
        </p:nvSpPr>
        <p:spPr>
          <a:xfrm>
            <a:off x="8398703" y="585473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pripravuje sa</a:t>
            </a:r>
          </a:p>
        </p:txBody>
      </p:sp>
      <p:pic>
        <p:nvPicPr>
          <p:cNvPr id="62" name="Grafický objekt 61" descr="Rôzne výplň plnou farbou">
            <a:extLst>
              <a:ext uri="{FF2B5EF4-FFF2-40B4-BE49-F238E27FC236}">
                <a16:creationId xmlns:a16="http://schemas.microsoft.com/office/drawing/2014/main" id="{E8F912C8-A0CA-E846-BCA9-D33AF4417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739" y="4376872"/>
            <a:ext cx="658831" cy="658831"/>
          </a:xfrm>
          <a:prstGeom prst="rect">
            <a:avLst/>
          </a:prstGeom>
        </p:spPr>
      </p:pic>
      <p:sp>
        <p:nvSpPr>
          <p:cNvPr id="52" name="BlokTextu 51">
            <a:extLst>
              <a:ext uri="{FF2B5EF4-FFF2-40B4-BE49-F238E27FC236}">
                <a16:creationId xmlns:a16="http://schemas.microsoft.com/office/drawing/2014/main" id="{40ACB33E-FD82-F54A-AB5A-395AFD8611FA}"/>
              </a:ext>
            </a:extLst>
          </p:cNvPr>
          <p:cNvSpPr txBox="1"/>
          <p:nvPr/>
        </p:nvSpPr>
        <p:spPr>
          <a:xfrm>
            <a:off x="604214" y="3264507"/>
            <a:ext cx="1491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Parková úprava</a:t>
            </a:r>
            <a:endParaRPr lang="en-US" dirty="0"/>
          </a:p>
        </p:txBody>
      </p:sp>
      <p:sp>
        <p:nvSpPr>
          <p:cNvPr id="63" name="BlokTextu 62">
            <a:extLst>
              <a:ext uri="{FF2B5EF4-FFF2-40B4-BE49-F238E27FC236}">
                <a16:creationId xmlns:a16="http://schemas.microsoft.com/office/drawing/2014/main" id="{0E5EF2F4-D5D1-9D46-B94B-B2368D26D5AD}"/>
              </a:ext>
            </a:extLst>
          </p:cNvPr>
          <p:cNvSpPr txBox="1"/>
          <p:nvPr/>
        </p:nvSpPr>
        <p:spPr>
          <a:xfrm>
            <a:off x="4353401" y="3308629"/>
            <a:ext cx="1310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Nádvorie</a:t>
            </a:r>
            <a:endParaRPr lang="en-US" dirty="0"/>
          </a:p>
        </p:txBody>
      </p:sp>
      <p:pic>
        <p:nvPicPr>
          <p:cNvPr id="64" name="Grafický objekt 63" descr="Rôzne výplň plnou farbou">
            <a:extLst>
              <a:ext uri="{FF2B5EF4-FFF2-40B4-BE49-F238E27FC236}">
                <a16:creationId xmlns:a16="http://schemas.microsoft.com/office/drawing/2014/main" id="{0E6E1B66-A864-F44B-9AB9-6CA542700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5971" y="2504054"/>
            <a:ext cx="658831" cy="658831"/>
          </a:xfrm>
          <a:prstGeom prst="rect">
            <a:avLst/>
          </a:prstGeom>
        </p:spPr>
      </p:pic>
      <p:pic>
        <p:nvPicPr>
          <p:cNvPr id="65" name="Grafický objekt 64" descr="Rôzne výplň plnou farbou">
            <a:extLst>
              <a:ext uri="{FF2B5EF4-FFF2-40B4-BE49-F238E27FC236}">
                <a16:creationId xmlns:a16="http://schemas.microsoft.com/office/drawing/2014/main" id="{70D35D33-D60C-F841-941E-5B297EE9AC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27173" y="2453685"/>
            <a:ext cx="658831" cy="658831"/>
          </a:xfrm>
          <a:prstGeom prst="rect">
            <a:avLst/>
          </a:prstGeom>
        </p:spPr>
      </p:pic>
      <p:pic>
        <p:nvPicPr>
          <p:cNvPr id="66" name="Grafický objekt 65" descr="Rôzne výplň plnou farbou">
            <a:extLst>
              <a:ext uri="{FF2B5EF4-FFF2-40B4-BE49-F238E27FC236}">
                <a16:creationId xmlns:a16="http://schemas.microsoft.com/office/drawing/2014/main" id="{0D8F74E4-5105-DA4D-A367-DCAB026DE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0518" y="4398644"/>
            <a:ext cx="658831" cy="658831"/>
          </a:xfrm>
          <a:prstGeom prst="rect">
            <a:avLst/>
          </a:prstGeom>
        </p:spPr>
      </p:pic>
      <p:pic>
        <p:nvPicPr>
          <p:cNvPr id="67" name="Grafický objekt 66" descr="Rôzne výplň plnou farbou">
            <a:extLst>
              <a:ext uri="{FF2B5EF4-FFF2-40B4-BE49-F238E27FC236}">
                <a16:creationId xmlns:a16="http://schemas.microsoft.com/office/drawing/2014/main" id="{671C9AB3-6C07-4841-9E2E-6479FC8CF3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26263" y="2472173"/>
            <a:ext cx="658831" cy="658831"/>
          </a:xfrm>
          <a:prstGeom prst="rect">
            <a:avLst/>
          </a:prstGeom>
        </p:spPr>
      </p:pic>
      <p:sp>
        <p:nvSpPr>
          <p:cNvPr id="68" name="BlokTextu 67">
            <a:extLst>
              <a:ext uri="{FF2B5EF4-FFF2-40B4-BE49-F238E27FC236}">
                <a16:creationId xmlns:a16="http://schemas.microsoft.com/office/drawing/2014/main" id="{B1318EB9-935D-FA42-95A4-21AE400AAF10}"/>
              </a:ext>
            </a:extLst>
          </p:cNvPr>
          <p:cNvSpPr txBox="1"/>
          <p:nvPr/>
        </p:nvSpPr>
        <p:spPr>
          <a:xfrm>
            <a:off x="4197175" y="5158770"/>
            <a:ext cx="15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Oprava plota</a:t>
            </a:r>
            <a:endParaRPr lang="en-US" dirty="0"/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3D90CD91-37EF-7141-8512-0F1BAB0D6FFE}"/>
              </a:ext>
            </a:extLst>
          </p:cNvPr>
          <p:cNvSpPr txBox="1"/>
          <p:nvPr/>
        </p:nvSpPr>
        <p:spPr>
          <a:xfrm>
            <a:off x="7081257" y="5155108"/>
            <a:ext cx="2898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Sanácia strechy</a:t>
            </a:r>
            <a:endParaRPr lang="en-US" dirty="0"/>
          </a:p>
        </p:txBody>
      </p:sp>
      <p:sp>
        <p:nvSpPr>
          <p:cNvPr id="70" name="BlokTextu 69">
            <a:extLst>
              <a:ext uri="{FF2B5EF4-FFF2-40B4-BE49-F238E27FC236}">
                <a16:creationId xmlns:a16="http://schemas.microsoft.com/office/drawing/2014/main" id="{CEAB6E58-9C7B-1547-BDB0-DB8994142A04}"/>
              </a:ext>
            </a:extLst>
          </p:cNvPr>
          <p:cNvSpPr txBox="1"/>
          <p:nvPr/>
        </p:nvSpPr>
        <p:spPr>
          <a:xfrm>
            <a:off x="9207812" y="2987507"/>
            <a:ext cx="2274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Sanácia </a:t>
            </a:r>
          </a:p>
          <a:p>
            <a:pPr lvl="0" algn="ctr"/>
            <a:r>
              <a:rPr lang="sk-SK" dirty="0"/>
              <a:t>Budovy </a:t>
            </a:r>
          </a:p>
          <a:p>
            <a:pPr lvl="0" algn="ctr"/>
            <a:r>
              <a:rPr lang="sk-SK" dirty="0"/>
              <a:t>a priľahlých </a:t>
            </a:r>
          </a:p>
          <a:p>
            <a:pPr lvl="0" algn="ctr"/>
            <a:r>
              <a:rPr lang="sk-SK" dirty="0"/>
              <a:t>objektov</a:t>
            </a:r>
            <a:endParaRPr lang="en-US" dirty="0"/>
          </a:p>
        </p:txBody>
      </p:sp>
      <p:pic>
        <p:nvPicPr>
          <p:cNvPr id="71" name="Grafický objekt 70" descr="Rôzne výplň plnou farbou">
            <a:extLst>
              <a:ext uri="{FF2B5EF4-FFF2-40B4-BE49-F238E27FC236}">
                <a16:creationId xmlns:a16="http://schemas.microsoft.com/office/drawing/2014/main" id="{C8F8910E-DA78-3C45-AF33-2786310390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2138" y="4413517"/>
            <a:ext cx="658831" cy="658831"/>
          </a:xfrm>
          <a:prstGeom prst="rect">
            <a:avLst/>
          </a:prstGeom>
        </p:spPr>
      </p:pic>
      <p:pic>
        <p:nvPicPr>
          <p:cNvPr id="72" name="Grafický objekt 71" descr="Rôzne výplň plnou farbou">
            <a:extLst>
              <a:ext uri="{FF2B5EF4-FFF2-40B4-BE49-F238E27FC236}">
                <a16:creationId xmlns:a16="http://schemas.microsoft.com/office/drawing/2014/main" id="{20B60339-FD68-9443-BC5C-255A28E6A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4485" y="2519574"/>
            <a:ext cx="658831" cy="658831"/>
          </a:xfrm>
          <a:prstGeom prst="rect">
            <a:avLst/>
          </a:prstGeom>
        </p:spPr>
      </p:pic>
      <p:pic>
        <p:nvPicPr>
          <p:cNvPr id="74" name="Grafický objekt 73" descr="Rôzne výplň plnou farbou">
            <a:extLst>
              <a:ext uri="{FF2B5EF4-FFF2-40B4-BE49-F238E27FC236}">
                <a16:creationId xmlns:a16="http://schemas.microsoft.com/office/drawing/2014/main" id="{1DEB6FAE-7072-C443-A4CD-CA03C1DDC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2809" y="2378676"/>
            <a:ext cx="658831" cy="658831"/>
          </a:xfrm>
          <a:prstGeom prst="rect">
            <a:avLst/>
          </a:prstGeom>
        </p:spPr>
      </p:pic>
      <p:pic>
        <p:nvPicPr>
          <p:cNvPr id="75" name="Grafický objekt 74" descr="Rôzne výplň plnou farbou">
            <a:extLst>
              <a:ext uri="{FF2B5EF4-FFF2-40B4-BE49-F238E27FC236}">
                <a16:creationId xmlns:a16="http://schemas.microsoft.com/office/drawing/2014/main" id="{B252090F-9286-E54C-94FD-E0AA0043E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22426" y="4376599"/>
            <a:ext cx="658831" cy="658831"/>
          </a:xfrm>
          <a:prstGeom prst="rect">
            <a:avLst/>
          </a:prstGeom>
        </p:spPr>
      </p:pic>
      <p:sp>
        <p:nvSpPr>
          <p:cNvPr id="76" name="BlokTextu 75">
            <a:extLst>
              <a:ext uri="{FF2B5EF4-FFF2-40B4-BE49-F238E27FC236}">
                <a16:creationId xmlns:a16="http://schemas.microsoft.com/office/drawing/2014/main" id="{FCFB6E42-6891-9144-8484-996B913C7EEC}"/>
              </a:ext>
            </a:extLst>
          </p:cNvPr>
          <p:cNvSpPr txBox="1"/>
          <p:nvPr/>
        </p:nvSpPr>
        <p:spPr>
          <a:xfrm>
            <a:off x="705079" y="153334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2022 – 2023</a:t>
            </a:r>
          </a:p>
        </p:txBody>
      </p:sp>
      <p:sp>
        <p:nvSpPr>
          <p:cNvPr id="79" name="Šípka doprava 78">
            <a:extLst>
              <a:ext uri="{FF2B5EF4-FFF2-40B4-BE49-F238E27FC236}">
                <a16:creationId xmlns:a16="http://schemas.microsoft.com/office/drawing/2014/main" id="{EFDB6267-0538-704D-89C1-25172C2EB531}"/>
              </a:ext>
            </a:extLst>
          </p:cNvPr>
          <p:cNvSpPr/>
          <p:nvPr/>
        </p:nvSpPr>
        <p:spPr>
          <a:xfrm>
            <a:off x="3795980" y="1365162"/>
            <a:ext cx="575416" cy="1008000"/>
          </a:xfrm>
          <a:prstGeom prst="right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2" name="BlokTextu 81">
            <a:extLst>
              <a:ext uri="{FF2B5EF4-FFF2-40B4-BE49-F238E27FC236}">
                <a16:creationId xmlns:a16="http://schemas.microsoft.com/office/drawing/2014/main" id="{275CAEB5-FE12-AF40-ACDF-CC6B43BE9FD5}"/>
              </a:ext>
            </a:extLst>
          </p:cNvPr>
          <p:cNvSpPr txBox="1"/>
          <p:nvPr/>
        </p:nvSpPr>
        <p:spPr>
          <a:xfrm>
            <a:off x="9765854" y="1589557"/>
            <a:ext cx="127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2023 - 2026</a:t>
            </a:r>
          </a:p>
        </p:txBody>
      </p:sp>
      <p:sp>
        <p:nvSpPr>
          <p:cNvPr id="83" name="BlokTextu 82">
            <a:extLst>
              <a:ext uri="{FF2B5EF4-FFF2-40B4-BE49-F238E27FC236}">
                <a16:creationId xmlns:a16="http://schemas.microsoft.com/office/drawing/2014/main" id="{398A9F62-EF69-474F-B178-647209550208}"/>
              </a:ext>
            </a:extLst>
          </p:cNvPr>
          <p:cNvSpPr txBox="1"/>
          <p:nvPr/>
        </p:nvSpPr>
        <p:spPr>
          <a:xfrm>
            <a:off x="2519025" y="1546461"/>
            <a:ext cx="131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2022 – 2024</a:t>
            </a:r>
          </a:p>
        </p:txBody>
      </p:sp>
      <p:sp>
        <p:nvSpPr>
          <p:cNvPr id="84" name="BlokTextu 83">
            <a:extLst>
              <a:ext uri="{FF2B5EF4-FFF2-40B4-BE49-F238E27FC236}">
                <a16:creationId xmlns:a16="http://schemas.microsoft.com/office/drawing/2014/main" id="{8A78A27B-0EF8-4F46-B097-3E760CD706BC}"/>
              </a:ext>
            </a:extLst>
          </p:cNvPr>
          <p:cNvSpPr txBox="1"/>
          <p:nvPr/>
        </p:nvSpPr>
        <p:spPr>
          <a:xfrm>
            <a:off x="4316479" y="153206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2022 – 2023</a:t>
            </a:r>
          </a:p>
        </p:txBody>
      </p:sp>
      <p:sp>
        <p:nvSpPr>
          <p:cNvPr id="85" name="BlokTextu 84">
            <a:extLst>
              <a:ext uri="{FF2B5EF4-FFF2-40B4-BE49-F238E27FC236}">
                <a16:creationId xmlns:a16="http://schemas.microsoft.com/office/drawing/2014/main" id="{643598FA-51B8-0941-B3E7-41504E4BF27E}"/>
              </a:ext>
            </a:extLst>
          </p:cNvPr>
          <p:cNvSpPr txBox="1"/>
          <p:nvPr/>
        </p:nvSpPr>
        <p:spPr>
          <a:xfrm>
            <a:off x="6130830" y="151755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2022 – 2023</a:t>
            </a:r>
          </a:p>
        </p:txBody>
      </p:sp>
      <p:sp>
        <p:nvSpPr>
          <p:cNvPr id="86" name="BlokTextu 85">
            <a:extLst>
              <a:ext uri="{FF2B5EF4-FFF2-40B4-BE49-F238E27FC236}">
                <a16:creationId xmlns:a16="http://schemas.microsoft.com/office/drawing/2014/main" id="{D71DEBFB-2F51-A34E-9959-9D0146958DD3}"/>
              </a:ext>
            </a:extLst>
          </p:cNvPr>
          <p:cNvSpPr txBox="1"/>
          <p:nvPr/>
        </p:nvSpPr>
        <p:spPr>
          <a:xfrm>
            <a:off x="7891203" y="154646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2022 – 2023</a:t>
            </a:r>
          </a:p>
        </p:txBody>
      </p:sp>
      <p:sp>
        <p:nvSpPr>
          <p:cNvPr id="87" name="BlokTextu 86">
            <a:extLst>
              <a:ext uri="{FF2B5EF4-FFF2-40B4-BE49-F238E27FC236}">
                <a16:creationId xmlns:a16="http://schemas.microsoft.com/office/drawing/2014/main" id="{EA85ED03-82CF-B545-A2B9-B6AFB7D9A554}"/>
              </a:ext>
            </a:extLst>
          </p:cNvPr>
          <p:cNvSpPr txBox="1"/>
          <p:nvPr/>
        </p:nvSpPr>
        <p:spPr>
          <a:xfrm>
            <a:off x="9320580" y="5175698"/>
            <a:ext cx="227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/>
              <a:t>Revitalizácia rybníkov</a:t>
            </a:r>
            <a:endParaRPr lang="en-US" dirty="0"/>
          </a:p>
        </p:txBody>
      </p:sp>
      <p:pic>
        <p:nvPicPr>
          <p:cNvPr id="88" name="Grafický objekt 87" descr="Rôzne výplň plnou farbou">
            <a:extLst>
              <a:ext uri="{FF2B5EF4-FFF2-40B4-BE49-F238E27FC236}">
                <a16:creationId xmlns:a16="http://schemas.microsoft.com/office/drawing/2014/main" id="{CA54F39F-EFCD-0446-8142-4F4A9E961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3047" y="4446283"/>
            <a:ext cx="658831" cy="658831"/>
          </a:xfrm>
          <a:prstGeom prst="rect">
            <a:avLst/>
          </a:prstGeom>
        </p:spPr>
      </p:pic>
      <p:pic>
        <p:nvPicPr>
          <p:cNvPr id="51" name="Picture 2" descr="Opis fotky nie je k dispozícii.">
            <a:extLst>
              <a:ext uri="{FF2B5EF4-FFF2-40B4-BE49-F238E27FC236}">
                <a16:creationId xmlns:a16="http://schemas.microsoft.com/office/drawing/2014/main" id="{85AC736B-066F-C244-9491-555732A7C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" b="-1"/>
          <a:stretch/>
        </p:blipFill>
        <p:spPr bwMode="auto">
          <a:xfrm>
            <a:off x="7980584" y="2016028"/>
            <a:ext cx="1099646" cy="111497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BlokTextu 52">
            <a:extLst>
              <a:ext uri="{FF2B5EF4-FFF2-40B4-BE49-F238E27FC236}">
                <a16:creationId xmlns:a16="http://schemas.microsoft.com/office/drawing/2014/main" id="{3386B2E6-4C1C-9540-B397-AD9039A06DF2}"/>
              </a:ext>
            </a:extLst>
          </p:cNvPr>
          <p:cNvSpPr txBox="1"/>
          <p:nvPr/>
        </p:nvSpPr>
        <p:spPr>
          <a:xfrm>
            <a:off x="7480863" y="3166335"/>
            <a:ext cx="2123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tx1"/>
                </a:solidFill>
              </a:rPr>
              <a:t>? </a:t>
            </a:r>
            <a:r>
              <a:rPr lang="sk-SK" dirty="0" err="1">
                <a:solidFill>
                  <a:schemeClr val="tx1"/>
                </a:solidFill>
              </a:rPr>
              <a:t>Archit</a:t>
            </a:r>
            <a:r>
              <a:rPr lang="sk-SK" dirty="0">
                <a:solidFill>
                  <a:schemeClr val="tx1"/>
                </a:solidFill>
              </a:rPr>
              <a:t>.- </a:t>
            </a:r>
            <a:r>
              <a:rPr lang="sk-SK" dirty="0" err="1">
                <a:solidFill>
                  <a:schemeClr val="tx1"/>
                </a:solidFill>
              </a:rPr>
              <a:t>histor</a:t>
            </a:r>
            <a:r>
              <a:rPr lang="sk-SK" dirty="0">
                <a:solidFill>
                  <a:schemeClr val="tx1"/>
                </a:solidFill>
              </a:rPr>
              <a:t>. </a:t>
            </a:r>
          </a:p>
          <a:p>
            <a:pPr lvl="0" algn="ctr"/>
            <a:r>
              <a:rPr lang="sk-SK" dirty="0" err="1">
                <a:solidFill>
                  <a:schemeClr val="tx1"/>
                </a:solidFill>
              </a:rPr>
              <a:t>výskuM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019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28517-EF6F-EC44-A509-AC79E722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84" y="127392"/>
            <a:ext cx="10914127" cy="1151965"/>
          </a:xfrm>
        </p:spPr>
        <p:txBody>
          <a:bodyPr>
            <a:normAutofit/>
          </a:bodyPr>
          <a:lstStyle/>
          <a:p>
            <a:pPr algn="r"/>
            <a:r>
              <a:rPr lang="sk-SK" dirty="0" err="1"/>
              <a:t>realizÁCIA</a:t>
            </a:r>
            <a:r>
              <a:rPr lang="sk-SK" dirty="0"/>
              <a:t> </a:t>
            </a:r>
            <a:r>
              <a:rPr lang="sk-SK" dirty="0" err="1"/>
              <a:t>jednotl</a:t>
            </a:r>
            <a:r>
              <a:rPr lang="sk-SK" dirty="0"/>
              <a:t>. zámerov 2022 - . . 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0D3915B-DFC0-E843-9ED2-7B7B6FD6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61412" y="30422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Pravouholník 18">
            <a:extLst>
              <a:ext uri="{FF2B5EF4-FFF2-40B4-BE49-F238E27FC236}">
                <a16:creationId xmlns:a16="http://schemas.microsoft.com/office/drawing/2014/main" id="{DB554E88-9B06-7842-99CF-720A9C4DD192}"/>
              </a:ext>
            </a:extLst>
          </p:cNvPr>
          <p:cNvSpPr/>
          <p:nvPr/>
        </p:nvSpPr>
        <p:spPr>
          <a:xfrm>
            <a:off x="4690279" y="1080464"/>
            <a:ext cx="2646489" cy="4172817"/>
          </a:xfrm>
          <a:prstGeom prst="rect">
            <a:avLst/>
          </a:prstGeom>
          <a:solidFill>
            <a:schemeClr val="accent3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0" name="Picture 6" descr="Športový rybolov Štrkovisko Padáň | Najlepšie úlovky | Perfektná rybačka |  Sezóna 2020">
            <a:extLst>
              <a:ext uri="{FF2B5EF4-FFF2-40B4-BE49-F238E27FC236}">
                <a16:creationId xmlns:a16="http://schemas.microsoft.com/office/drawing/2014/main" id="{B8B5BE49-B32A-0542-B0C4-D7429544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53" y="3900592"/>
            <a:ext cx="4779819" cy="23034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avouholník 20">
            <a:extLst>
              <a:ext uri="{FF2B5EF4-FFF2-40B4-BE49-F238E27FC236}">
                <a16:creationId xmlns:a16="http://schemas.microsoft.com/office/drawing/2014/main" id="{2126EB5A-8855-D14C-BB31-7F14388020C4}"/>
              </a:ext>
            </a:extLst>
          </p:cNvPr>
          <p:cNvSpPr/>
          <p:nvPr/>
        </p:nvSpPr>
        <p:spPr>
          <a:xfrm>
            <a:off x="8560072" y="2129205"/>
            <a:ext cx="2646489" cy="4172817"/>
          </a:xfrm>
          <a:prstGeom prst="rect">
            <a:avLst/>
          </a:prstGeom>
          <a:solidFill>
            <a:schemeClr val="accent3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3" name="Obrázok 22">
            <a:extLst>
              <a:ext uri="{FF2B5EF4-FFF2-40B4-BE49-F238E27FC236}">
                <a16:creationId xmlns:a16="http://schemas.microsoft.com/office/drawing/2014/main" id="{3742881E-6268-9D46-A7F9-7C00304CD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6924"/>
          <a:stretch/>
        </p:blipFill>
        <p:spPr>
          <a:xfrm>
            <a:off x="7822286" y="1200786"/>
            <a:ext cx="3692606" cy="1756623"/>
          </a:xfrm>
          <a:prstGeom prst="ellipse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25" name="Picture 2" descr="Bytčiansky zámok - Hrady a zámky na Slovensku">
            <a:extLst>
              <a:ext uri="{FF2B5EF4-FFF2-40B4-BE49-F238E27FC236}">
                <a16:creationId xmlns:a16="http://schemas.microsoft.com/office/drawing/2014/main" id="{AE8729C2-4DBD-F343-AFC2-64C60609A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t="22258" r="16907" b="18668"/>
          <a:stretch/>
        </p:blipFill>
        <p:spPr bwMode="auto">
          <a:xfrm rot="401101">
            <a:off x="9664114" y="2234173"/>
            <a:ext cx="2102560" cy="1865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34778C30-473F-A54B-BBCF-0664A0E33BDE}"/>
              </a:ext>
            </a:extLst>
          </p:cNvPr>
          <p:cNvSpPr txBox="1"/>
          <p:nvPr/>
        </p:nvSpPr>
        <p:spPr>
          <a:xfrm>
            <a:off x="4691985" y="1788558"/>
            <a:ext cx="2667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tx2"/>
                </a:solidFill>
              </a:rPr>
              <a:t>revitalizácia rybníkov</a:t>
            </a:r>
          </a:p>
          <a:p>
            <a:pPr lvl="0" algn="ctr"/>
            <a:r>
              <a:rPr lang="sk-SK" dirty="0">
                <a:solidFill>
                  <a:schemeClr val="tx2"/>
                </a:solidFill>
              </a:rPr>
              <a:t>obnova brehov</a:t>
            </a:r>
          </a:p>
          <a:p>
            <a:pPr lvl="0" algn="ctr"/>
            <a:r>
              <a:rPr lang="sk-SK" dirty="0">
                <a:solidFill>
                  <a:schemeClr val="tx2"/>
                </a:solidFill>
              </a:rPr>
              <a:t>sanácia hrádze</a:t>
            </a:r>
          </a:p>
          <a:p>
            <a:pPr lvl="0" algn="ctr"/>
            <a:r>
              <a:rPr lang="sk-SK" dirty="0">
                <a:solidFill>
                  <a:schemeClr val="tx2"/>
                </a:solidFill>
              </a:rPr>
              <a:t>vyčistenie rigolov a šácht</a:t>
            </a:r>
          </a:p>
          <a:p>
            <a:pPr lvl="0" algn="ctr"/>
            <a:r>
              <a:rPr lang="sk-SK" dirty="0">
                <a:solidFill>
                  <a:schemeClr val="tx2"/>
                </a:solidFill>
              </a:rPr>
              <a:t>pontóny</a:t>
            </a:r>
          </a:p>
          <a:p>
            <a:pPr lvl="0" algn="ctr"/>
            <a:r>
              <a:rPr lang="sk-SK" dirty="0">
                <a:solidFill>
                  <a:schemeClr val="tx2"/>
                </a:solidFill>
              </a:rPr>
              <a:t>oživenie rybného </a:t>
            </a:r>
            <a:r>
              <a:rPr lang="sk-SK" dirty="0" err="1">
                <a:solidFill>
                  <a:schemeClr val="tx2"/>
                </a:solidFill>
              </a:rPr>
              <a:t>hosspodárstva</a:t>
            </a:r>
            <a:endParaRPr lang="sk-SK" dirty="0">
              <a:solidFill>
                <a:schemeClr val="tx2"/>
              </a:solidFill>
            </a:endParaRP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62C93679-ADE8-514B-9A1F-23B9B1A32433}"/>
              </a:ext>
            </a:extLst>
          </p:cNvPr>
          <p:cNvSpPr txBox="1"/>
          <p:nvPr/>
        </p:nvSpPr>
        <p:spPr>
          <a:xfrm>
            <a:off x="5338401" y="1250870"/>
            <a:ext cx="1404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k-SK" sz="2800" dirty="0">
                <a:solidFill>
                  <a:schemeClr val="accent1"/>
                </a:solidFill>
              </a:rPr>
              <a:t>rybníky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61F459DB-9BCE-D64D-A527-FF8CADD0C538}"/>
              </a:ext>
            </a:extLst>
          </p:cNvPr>
          <p:cNvSpPr txBox="1"/>
          <p:nvPr/>
        </p:nvSpPr>
        <p:spPr>
          <a:xfrm>
            <a:off x="8884210" y="3900592"/>
            <a:ext cx="22740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sanácia budovy a priľahlých objektov </a:t>
            </a:r>
          </a:p>
          <a:p>
            <a:pPr lvl="0"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obnova studní</a:t>
            </a:r>
          </a:p>
          <a:p>
            <a:pPr lvl="0"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využitie nádvoria na organizáciu podujatí, svadieb, osláv</a:t>
            </a: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C70F03F0-6FBE-B64A-86FC-2DDD092461D5}"/>
              </a:ext>
            </a:extLst>
          </p:cNvPr>
          <p:cNvSpPr txBox="1"/>
          <p:nvPr/>
        </p:nvSpPr>
        <p:spPr>
          <a:xfrm>
            <a:off x="9017635" y="5787143"/>
            <a:ext cx="1885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sz="2400" dirty="0">
                <a:solidFill>
                  <a:schemeClr val="bg1"/>
                </a:solidFill>
              </a:rPr>
              <a:t>budovy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1" name="Pravouholník 30">
            <a:extLst>
              <a:ext uri="{FF2B5EF4-FFF2-40B4-BE49-F238E27FC236}">
                <a16:creationId xmlns:a16="http://schemas.microsoft.com/office/drawing/2014/main" id="{BE84C55E-A4DB-004A-AC7F-96BE45D43037}"/>
              </a:ext>
            </a:extLst>
          </p:cNvPr>
          <p:cNvSpPr/>
          <p:nvPr/>
        </p:nvSpPr>
        <p:spPr>
          <a:xfrm>
            <a:off x="970933" y="2118133"/>
            <a:ext cx="2646489" cy="4172817"/>
          </a:xfrm>
          <a:prstGeom prst="rect">
            <a:avLst/>
          </a:prstGeom>
          <a:solidFill>
            <a:schemeClr val="accent3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80A96FFB-01B3-904E-9AAB-72CA4F647C06}"/>
              </a:ext>
            </a:extLst>
          </p:cNvPr>
          <p:cNvSpPr txBox="1"/>
          <p:nvPr/>
        </p:nvSpPr>
        <p:spPr>
          <a:xfrm>
            <a:off x="397961" y="3815743"/>
            <a:ext cx="3810692" cy="2077403"/>
          </a:xfrm>
          <a:prstGeom prst="ellipse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soc. zariadenia</a:t>
            </a:r>
          </a:p>
          <a:p>
            <a:pPr lvl="0"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športoviská</a:t>
            </a:r>
          </a:p>
          <a:p>
            <a:pPr lvl="0"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oddychové zóny + ohniská</a:t>
            </a:r>
          </a:p>
          <a:p>
            <a:pPr lvl="0" algn="ctr"/>
            <a:r>
              <a:rPr lang="sk-S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mobiliár</a:t>
            </a: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/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oprava plota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18344937-0593-C441-AFF6-A504B55EBEC7}"/>
              </a:ext>
            </a:extLst>
          </p:cNvPr>
          <p:cNvSpPr txBox="1"/>
          <p:nvPr/>
        </p:nvSpPr>
        <p:spPr>
          <a:xfrm>
            <a:off x="1338652" y="5805465"/>
            <a:ext cx="1885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sk-SK" sz="2400" dirty="0">
                <a:solidFill>
                  <a:schemeClr val="bg1"/>
                </a:solidFill>
              </a:rPr>
              <a:t>verejný park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4" name="Zástupný objekt pre obsah 14" descr="Obrázok, na ktorom je trávnik, strom, vonkajšie, záhrada&#10;&#10;Automaticky generovaný popis">
            <a:extLst>
              <a:ext uri="{FF2B5EF4-FFF2-40B4-BE49-F238E27FC236}">
                <a16:creationId xmlns:a16="http://schemas.microsoft.com/office/drawing/2014/main" id="{60AFECBA-DAA4-CF4B-9FEE-9532558C75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67" r="27902" b="1"/>
          <a:stretch/>
        </p:blipFill>
        <p:spPr>
          <a:xfrm>
            <a:off x="1338652" y="2599941"/>
            <a:ext cx="1940534" cy="1502370"/>
          </a:xfrm>
          <a:prstGeom prst="ellipse">
            <a:avLst/>
          </a:prstGeom>
          <a:ln>
            <a:noFill/>
          </a:ln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4DE5329-277F-8748-92E1-A463F5B34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6" r="7308" b="2"/>
          <a:stretch/>
        </p:blipFill>
        <p:spPr bwMode="auto">
          <a:xfrm>
            <a:off x="3176266" y="1710732"/>
            <a:ext cx="1305369" cy="135987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Čas vybehnúť von! V Trnave sa otvorili vonkajšie športoviská, GALÉRIA">
            <a:extLst>
              <a:ext uri="{FF2B5EF4-FFF2-40B4-BE49-F238E27FC236}">
                <a16:creationId xmlns:a16="http://schemas.microsoft.com/office/drawing/2014/main" id="{34262FB2-AC00-CE4B-B518-E410995A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24" y="1189464"/>
            <a:ext cx="1404250" cy="13598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ú verejné toalety naozaj nebezpečné pre Vaše zdravie?">
            <a:extLst>
              <a:ext uri="{FF2B5EF4-FFF2-40B4-BE49-F238E27FC236}">
                <a16:creationId xmlns:a16="http://schemas.microsoft.com/office/drawing/2014/main" id="{9887A0FC-6F5F-3245-8AF7-54C5CD04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6" y="1640914"/>
            <a:ext cx="1404250" cy="13812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8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C1679-851B-7240-870D-E4FBCD55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1" y="336519"/>
            <a:ext cx="6868339" cy="1151965"/>
          </a:xfrm>
        </p:spPr>
        <p:txBody>
          <a:bodyPr>
            <a:normAutofit/>
          </a:bodyPr>
          <a:lstStyle/>
          <a:p>
            <a:r>
              <a:rPr lang="sk-SK" dirty="0"/>
              <a:t>Aktuálny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/>
              <a:t>stav</a:t>
            </a:r>
          </a:p>
        </p:txBody>
      </p:sp>
      <p:pic>
        <p:nvPicPr>
          <p:cNvPr id="5" name="Obrázok 4" descr="Obrázok, na ktorom je vonkajšie, voda, rybník, niekoľko&#10;&#10;Automaticky generovaný popis">
            <a:extLst>
              <a:ext uri="{FF2B5EF4-FFF2-40B4-BE49-F238E27FC236}">
                <a16:creationId xmlns:a16="http://schemas.microsoft.com/office/drawing/2014/main" id="{878DA4B7-67B4-1041-A741-89543DB2B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4" r="4" b="4"/>
          <a:stretch/>
        </p:blipFill>
        <p:spPr>
          <a:xfrm>
            <a:off x="8125547" y="-5858"/>
            <a:ext cx="3584638" cy="2050789"/>
          </a:xfrm>
          <a:prstGeom prst="rect">
            <a:avLst/>
          </a:prstGeom>
          <a:ln>
            <a:noFill/>
          </a:ln>
        </p:spPr>
      </p:pic>
      <p:pic>
        <p:nvPicPr>
          <p:cNvPr id="9" name="Obrázok 8" descr="Obrázok, na ktorom je vonkajšie, strom, trávnik, pole&#10;&#10;Automaticky generovaný popis">
            <a:extLst>
              <a:ext uri="{FF2B5EF4-FFF2-40B4-BE49-F238E27FC236}">
                <a16:creationId xmlns:a16="http://schemas.microsoft.com/office/drawing/2014/main" id="{BE96CC9F-8E1E-404B-AC21-760EB7B89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2" r="7466" b="4"/>
          <a:stretch/>
        </p:blipFill>
        <p:spPr>
          <a:xfrm>
            <a:off x="8119463" y="2163343"/>
            <a:ext cx="3584638" cy="2050789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Opis fotky nie je k dispozícii.">
            <a:extLst>
              <a:ext uri="{FF2B5EF4-FFF2-40B4-BE49-F238E27FC236}">
                <a16:creationId xmlns:a16="http://schemas.microsoft.com/office/drawing/2014/main" id="{C94D2BEA-3DAF-494E-86FC-CCB5B44EC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" b="-1"/>
          <a:stretch/>
        </p:blipFill>
        <p:spPr bwMode="auto">
          <a:xfrm>
            <a:off x="8125547" y="4330931"/>
            <a:ext cx="3584638" cy="205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AA1EF67-69DF-BA47-808F-38B8825BC820}"/>
              </a:ext>
            </a:extLst>
          </p:cNvPr>
          <p:cNvSpPr txBox="1"/>
          <p:nvPr/>
        </p:nvSpPr>
        <p:spPr>
          <a:xfrm>
            <a:off x="278781" y="1830860"/>
            <a:ext cx="72753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/>
                </a:solidFill>
              </a:rPr>
              <a:t>Unikátny areál s rozvojovým potenciálom nadregionálneho významu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/>
                </a:solidFill>
              </a:rPr>
              <a:t>Svojou históriou siaha až do obdobia neskorého stredoveku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/>
                </a:solidFill>
              </a:rPr>
              <a:t>Lokalita </a:t>
            </a:r>
            <a:r>
              <a:rPr lang="sk-SK" dirty="0" err="1">
                <a:solidFill>
                  <a:schemeClr val="tx2"/>
                </a:solidFill>
              </a:rPr>
              <a:t>Sprinzlovho</a:t>
            </a:r>
            <a:r>
              <a:rPr lang="sk-SK" dirty="0">
                <a:solidFill>
                  <a:schemeClr val="tx2"/>
                </a:solidFill>
              </a:rPr>
              <a:t> majera sa rozprestiera na mestských pozemkoch v katastrálnom území </a:t>
            </a:r>
            <a:r>
              <a:rPr lang="sk-SK" dirty="0" err="1">
                <a:solidFill>
                  <a:schemeClr val="tx2"/>
                </a:solidFill>
              </a:rPr>
              <a:t>Vajnor</a:t>
            </a:r>
            <a:endParaRPr lang="sk-SK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/>
                </a:solidFill>
              </a:rPr>
              <a:t>Parcely 2073, 2070/5 + pridružené budovy 2070/15, 2070/10 a 2074, vrátane okolitých pozemkov a rybníkov. Na mestských pozemkoch sa nachádzajú 3 objekty vo vlastníctve iných subjektov (včelín, vrátnica a hala)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/>
                </a:solidFill>
              </a:rPr>
              <a:t>časť mestského majetku bola zverená do správy mestskej časti Vajnory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/>
                </a:solidFill>
              </a:rPr>
              <a:t>2020 – bola lokalita </a:t>
            </a:r>
            <a:r>
              <a:rPr lang="sk-SK" dirty="0" err="1">
                <a:solidFill>
                  <a:schemeClr val="tx2"/>
                </a:solidFill>
              </a:rPr>
              <a:t>Sprinzlovho</a:t>
            </a:r>
            <a:r>
              <a:rPr lang="sk-SK" dirty="0">
                <a:solidFill>
                  <a:schemeClr val="tx2"/>
                </a:solidFill>
              </a:rPr>
              <a:t> majera zaradená medzi </a:t>
            </a:r>
            <a:r>
              <a:rPr lang="sk-SK" dirty="0" err="1">
                <a:solidFill>
                  <a:schemeClr val="tx2"/>
                </a:solidFill>
              </a:rPr>
              <a:t>Brownfieldy</a:t>
            </a:r>
            <a:endParaRPr lang="sk-SK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/>
                </a:solidFill>
              </a:rPr>
              <a:t>2021 – sa podarilo zaradiť </a:t>
            </a:r>
            <a:r>
              <a:rPr lang="sk-SK" dirty="0" err="1">
                <a:solidFill>
                  <a:schemeClr val="tx2"/>
                </a:solidFill>
              </a:rPr>
              <a:t>Sprinzlov</a:t>
            </a:r>
            <a:r>
              <a:rPr lang="sk-SK" dirty="0">
                <a:solidFill>
                  <a:schemeClr val="tx2"/>
                </a:solidFill>
              </a:rPr>
              <a:t> majer (vďaka spolupráci s </a:t>
            </a:r>
            <a:r>
              <a:rPr lang="sk-SK" dirty="0" err="1">
                <a:solidFill>
                  <a:schemeClr val="tx2"/>
                </a:solidFill>
              </a:rPr>
              <a:t>MUOPom</a:t>
            </a:r>
            <a:r>
              <a:rPr lang="sk-SK" dirty="0">
                <a:solidFill>
                  <a:schemeClr val="tx2"/>
                </a:solidFill>
              </a:rPr>
              <a:t>) medzi pamätihodnosti hl. Mesta SR</a:t>
            </a:r>
          </a:p>
        </p:txBody>
      </p:sp>
    </p:spTree>
    <p:extLst>
      <p:ext uri="{BB962C8B-B14F-4D97-AF65-F5344CB8AC3E}">
        <p14:creationId xmlns:p14="http://schemas.microsoft.com/office/powerpoint/2010/main" val="3266787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38">
            <a:extLst>
              <a:ext uri="{FF2B5EF4-FFF2-40B4-BE49-F238E27FC236}">
                <a16:creationId xmlns:a16="http://schemas.microsoft.com/office/drawing/2014/main" id="{F7369C3E-262B-47BE-8521-E43DDEDC8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5858"/>
            <a:ext cx="8002104" cy="638919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D85FAE-B9C1-BF47-9933-1B7C9846E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868339" cy="1151965"/>
          </a:xfrm>
        </p:spPr>
        <p:txBody>
          <a:bodyPr>
            <a:normAutofit/>
          </a:bodyPr>
          <a:lstStyle/>
          <a:p>
            <a:r>
              <a:rPr lang="sk-SK" sz="3800" dirty="0">
                <a:solidFill>
                  <a:schemeClr val="bg1"/>
                </a:solidFill>
              </a:rPr>
              <a:t>Verejné Workshopy a brigády</a:t>
            </a:r>
          </a:p>
        </p:txBody>
      </p:sp>
      <p:pic>
        <p:nvPicPr>
          <p:cNvPr id="5122" name="Picture 2" descr="Ponuka pre školy – Workshop kreativity a inovácie v podnikaní - Operačný  program Výskum a Inovácie">
            <a:extLst>
              <a:ext uri="{FF2B5EF4-FFF2-40B4-BE49-F238E27FC236}">
                <a16:creationId xmlns:a16="http://schemas.microsoft.com/office/drawing/2014/main" id="{23062239-1676-8B41-BD53-70BEE6646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29407" b="-1"/>
          <a:stretch/>
        </p:blipFill>
        <p:spPr bwMode="auto">
          <a:xfrm>
            <a:off x="8125547" y="-5858"/>
            <a:ext cx="3584638" cy="20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CA9827-A3E7-A245-8014-7A4659CD6D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454956"/>
            <a:ext cx="5654039" cy="3311189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Komunikácia o zámere</a:t>
            </a:r>
          </a:p>
          <a:p>
            <a:r>
              <a:rPr lang="sk-SK" dirty="0" err="1">
                <a:solidFill>
                  <a:schemeClr val="bg1"/>
                </a:solidFill>
              </a:rPr>
              <a:t>Vyčistenbie</a:t>
            </a:r>
            <a:r>
              <a:rPr lang="sk-SK" dirty="0">
                <a:solidFill>
                  <a:schemeClr val="bg1"/>
                </a:solidFill>
              </a:rPr>
              <a:t> priestoru od náletových drevín a inváznych rastlín</a:t>
            </a:r>
          </a:p>
          <a:p>
            <a:r>
              <a:rPr lang="sk-SK" dirty="0">
                <a:solidFill>
                  <a:schemeClr val="bg1"/>
                </a:solidFill>
              </a:rPr>
              <a:t>Odvoz a likvidácia odpadu (zmiešaný, stavebný, pneumatiky)</a:t>
            </a:r>
          </a:p>
          <a:p>
            <a:r>
              <a:rPr lang="sk-SK" dirty="0">
                <a:solidFill>
                  <a:schemeClr val="bg1"/>
                </a:solidFill>
              </a:rPr>
              <a:t>Diskusie o potenciáli lokality a jej možností využitia pre potreby obyvateľov</a:t>
            </a:r>
          </a:p>
          <a:p>
            <a:endParaRPr lang="sk-SK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5126" name="Picture 6" descr="Zberný dvor obnoví prevádzku od budúceho víkendu 12. - 13. 3.2021 | Vajnory">
            <a:extLst>
              <a:ext uri="{FF2B5EF4-FFF2-40B4-BE49-F238E27FC236}">
                <a16:creationId xmlns:a16="http://schemas.microsoft.com/office/drawing/2014/main" id="{0BEAEC84-6594-4148-BF2B-244D6ABBA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5579"/>
          <a:stretch/>
        </p:blipFill>
        <p:spPr bwMode="auto">
          <a:xfrm>
            <a:off x="8119463" y="2163343"/>
            <a:ext cx="3584638" cy="20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3F497138-C477-4D69-A390-BB0209404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4266" y="-5859"/>
            <a:ext cx="123444" cy="6389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Upratovanie na Luníku IX: Lopaty sa chytilo len 8 chlapov! - Fotografia č.1  | Nový Čas">
            <a:extLst>
              <a:ext uri="{FF2B5EF4-FFF2-40B4-BE49-F238E27FC236}">
                <a16:creationId xmlns:a16="http://schemas.microsoft.com/office/drawing/2014/main" id="{4DC722D9-D53C-E444-A29A-41E12A06A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" r="1" b="12562"/>
          <a:stretch/>
        </p:blipFill>
        <p:spPr bwMode="auto">
          <a:xfrm>
            <a:off x="8125547" y="4330931"/>
            <a:ext cx="3584638" cy="205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38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D040FF89-E5CC-EF4D-AF6C-CDAF01F1C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7" r="8635" b="-2"/>
          <a:stretch/>
        </p:blipFill>
        <p:spPr>
          <a:xfrm rot="16200000">
            <a:off x="3870784" y="77760"/>
            <a:ext cx="3980623" cy="3825101"/>
          </a:xfrm>
          <a:prstGeom prst="rect">
            <a:avLst/>
          </a:prstGeom>
          <a:ln>
            <a:noFill/>
          </a:ln>
        </p:spPr>
      </p:pic>
      <p:pic>
        <p:nvPicPr>
          <p:cNvPr id="10" name="Obrázok 9" descr="Obrázok, na ktorom je sláčikový nástroj, hudba, osoba, vnútri&#10;&#10;Automaticky generovaný popis">
            <a:extLst>
              <a:ext uri="{FF2B5EF4-FFF2-40B4-BE49-F238E27FC236}">
                <a16:creationId xmlns:a16="http://schemas.microsoft.com/office/drawing/2014/main" id="{7D288153-9265-F842-90F7-F5092DE07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09" r="7213" b="4"/>
          <a:stretch/>
        </p:blipFill>
        <p:spPr>
          <a:xfrm>
            <a:off x="7897090" y="10"/>
            <a:ext cx="3812309" cy="3980612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0EF3C38-8DAE-4B7F-AA51-4084DF99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028517-EF6F-EC44-A509-AC79E722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85" y="3738397"/>
            <a:ext cx="6233159" cy="31997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Podujatia</a:t>
            </a:r>
            <a:r>
              <a:rPr lang="en-US" sz="3600" dirty="0">
                <a:solidFill>
                  <a:schemeClr val="bg1"/>
                </a:solidFill>
              </a:rPr>
              <a:t> a </a:t>
            </a:r>
            <a:r>
              <a:rPr lang="en-US" sz="3600" dirty="0" err="1">
                <a:solidFill>
                  <a:schemeClr val="bg1"/>
                </a:solidFill>
              </a:rPr>
              <a:t>BenefičnÉ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koncertY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za </a:t>
            </a:r>
            <a:r>
              <a:rPr lang="en-US" sz="3600" dirty="0" err="1">
                <a:solidFill>
                  <a:schemeClr val="bg1"/>
                </a:solidFill>
              </a:rPr>
              <a:t>záchranu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sprinzlovho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majera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7DEC3BD-0AD9-B149-AC1B-F843B529C587}"/>
              </a:ext>
            </a:extLst>
          </p:cNvPr>
          <p:cNvSpPr txBox="1"/>
          <p:nvPr/>
        </p:nvSpPr>
        <p:spPr>
          <a:xfrm rot="793089">
            <a:off x="6242318" y="4114651"/>
            <a:ext cx="5688322" cy="216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algn="ct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</a:pPr>
            <a:r>
              <a:rPr lang="en-US" sz="3200" cap="all" dirty="0">
                <a:solidFill>
                  <a:schemeClr val="bg1"/>
                </a:solidFill>
              </a:rPr>
              <a:t>2 x </a:t>
            </a:r>
            <a:r>
              <a:rPr lang="en-US" sz="3200" cap="all" dirty="0" err="1">
                <a:solidFill>
                  <a:schemeClr val="bg1"/>
                </a:solidFill>
              </a:rPr>
              <a:t>ročne</a:t>
            </a:r>
            <a:r>
              <a:rPr lang="en-US" sz="3200" cap="all" dirty="0">
                <a:solidFill>
                  <a:schemeClr val="bg1"/>
                </a:solidFill>
              </a:rPr>
              <a:t>  </a:t>
            </a:r>
          </a:p>
          <a:p>
            <a:pPr marL="228600" algn="ct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</a:pPr>
            <a:r>
              <a:rPr lang="en-US" sz="3200" cap="all" dirty="0">
                <a:solidFill>
                  <a:schemeClr val="bg1"/>
                </a:solidFill>
              </a:rPr>
              <a:t>2022 - 2026</a:t>
            </a:r>
          </a:p>
          <a:p>
            <a:pPr marL="228600" algn="ct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</a:pPr>
            <a:r>
              <a:rPr lang="en-US" sz="3200" cap="all" dirty="0" err="1">
                <a:solidFill>
                  <a:schemeClr val="bg1"/>
                </a:solidFill>
              </a:rPr>
              <a:t>apríl</a:t>
            </a:r>
            <a:r>
              <a:rPr lang="en-US" sz="3200" cap="all" dirty="0">
                <a:solidFill>
                  <a:schemeClr val="bg1"/>
                </a:solidFill>
              </a:rPr>
              <a:t>, </a:t>
            </a:r>
            <a:r>
              <a:rPr lang="en-US" sz="3200" cap="all" dirty="0" err="1">
                <a:solidFill>
                  <a:schemeClr val="bg1"/>
                </a:solidFill>
              </a:rPr>
              <a:t>septemer</a:t>
            </a:r>
            <a:endParaRPr lang="en-US" sz="3200" cap="all" dirty="0">
              <a:solidFill>
                <a:schemeClr val="bg1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0D3915B-DFC0-E843-9ED2-7B7B6FD6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82" y="4267829"/>
            <a:ext cx="6635805" cy="1608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tabLst/>
            </a:pPr>
            <a:endParaRPr kumimoji="0" lang="en-US" altLang="sk-SK" b="0" i="0" u="none" strike="noStrike" cap="all" normalizeH="0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3" name="Picture 4" descr="Nie je k dispozícii žiadny popis.">
            <a:extLst>
              <a:ext uri="{FF2B5EF4-FFF2-40B4-BE49-F238E27FC236}">
                <a16:creationId xmlns:a16="http://schemas.microsoft.com/office/drawing/2014/main" id="{D4BF1186-7C0A-AC41-B7CA-26CEECC5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0" y="2027345"/>
            <a:ext cx="3948544" cy="195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IDEO: V centre Košíc sa začali tradičné remeselné trhy | TELEVÍZIA KOŠICE  - tvkosice.sk - Televízia Vašimi očami">
            <a:extLst>
              <a:ext uri="{FF2B5EF4-FFF2-40B4-BE49-F238E27FC236}">
                <a16:creationId xmlns:a16="http://schemas.microsoft.com/office/drawing/2014/main" id="{DCE55430-6917-4545-8E61-152F44AD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48544" cy="20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86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28517-EF6F-EC44-A509-AC79E722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financovanie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0D3915B-DFC0-E843-9ED2-7B7B6FD6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016" y="18374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Zástupný objekt pre obsah 2">
            <a:extLst>
              <a:ext uri="{FF2B5EF4-FFF2-40B4-BE49-F238E27FC236}">
                <a16:creationId xmlns:a16="http://schemas.microsoft.com/office/drawing/2014/main" id="{BCD2C112-7DEC-DC4F-AE7D-F8D2C701E5E3}"/>
              </a:ext>
            </a:extLst>
          </p:cNvPr>
          <p:cNvGraphicFramePr>
            <a:graphicFrameLocks/>
          </p:cNvGraphicFramePr>
          <p:nvPr/>
        </p:nvGraphicFramePr>
        <p:xfrm>
          <a:off x="687976" y="1773405"/>
          <a:ext cx="10394707" cy="3311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BlokTextu 9">
            <a:extLst>
              <a:ext uri="{FF2B5EF4-FFF2-40B4-BE49-F238E27FC236}">
                <a16:creationId xmlns:a16="http://schemas.microsoft.com/office/drawing/2014/main" id="{C78FCA37-7B73-5641-8912-96A9C2C863CD}"/>
              </a:ext>
            </a:extLst>
          </p:cNvPr>
          <p:cNvSpPr txBox="1"/>
          <p:nvPr/>
        </p:nvSpPr>
        <p:spPr>
          <a:xfrm>
            <a:off x="200024" y="5738670"/>
            <a:ext cx="11358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Magistrát, Mestská časť, BSK, MÚOP, Pamiatkový úrad, STU, Ochranárske združenia, Miestne kluby a spolky, obyvatelia, ...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60BA878-BE38-BB40-A5D5-4E17C122F391}"/>
              </a:ext>
            </a:extLst>
          </p:cNvPr>
          <p:cNvGrpSpPr/>
          <p:nvPr/>
        </p:nvGrpSpPr>
        <p:grpSpPr>
          <a:xfrm>
            <a:off x="1858066" y="1901493"/>
            <a:ext cx="1936970" cy="1937543"/>
            <a:chOff x="4122151" y="603"/>
            <a:chExt cx="812001" cy="933335"/>
          </a:xfrm>
        </p:grpSpPr>
        <p:sp>
          <p:nvSpPr>
            <p:cNvPr id="7" name="Šesťuholník 6">
              <a:extLst>
                <a:ext uri="{FF2B5EF4-FFF2-40B4-BE49-F238E27FC236}">
                  <a16:creationId xmlns:a16="http://schemas.microsoft.com/office/drawing/2014/main" id="{E41B8B5D-AFAC-A748-B160-9AA76908B1BE}"/>
                </a:ext>
              </a:extLst>
            </p:cNvPr>
            <p:cNvSpPr/>
            <p:nvPr/>
          </p:nvSpPr>
          <p:spPr>
            <a:xfrm rot="5400000">
              <a:off x="4061484" y="61270"/>
              <a:ext cx="933335" cy="8120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Šesťuholník 4">
              <a:extLst>
                <a:ext uri="{FF2B5EF4-FFF2-40B4-BE49-F238E27FC236}">
                  <a16:creationId xmlns:a16="http://schemas.microsoft.com/office/drawing/2014/main" id="{8848AA7B-D0DD-D948-99AE-04954DCF2A40}"/>
                </a:ext>
              </a:extLst>
            </p:cNvPr>
            <p:cNvSpPr txBox="1"/>
            <p:nvPr/>
          </p:nvSpPr>
          <p:spPr>
            <a:xfrm>
              <a:off x="4248688" y="146048"/>
              <a:ext cx="558927" cy="642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kern="1200" dirty="0"/>
                <a:t>Euro fondy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2D5D2FCF-0131-8E4C-947E-D22E3ECB8A08}"/>
              </a:ext>
            </a:extLst>
          </p:cNvPr>
          <p:cNvGrpSpPr/>
          <p:nvPr/>
        </p:nvGrpSpPr>
        <p:grpSpPr>
          <a:xfrm>
            <a:off x="2959570" y="3537913"/>
            <a:ext cx="1936970" cy="1937543"/>
            <a:chOff x="4122151" y="603"/>
            <a:chExt cx="812001" cy="933335"/>
          </a:xfrm>
        </p:grpSpPr>
        <p:sp>
          <p:nvSpPr>
            <p:cNvPr id="15" name="Šesťuholník 14">
              <a:extLst>
                <a:ext uri="{FF2B5EF4-FFF2-40B4-BE49-F238E27FC236}">
                  <a16:creationId xmlns:a16="http://schemas.microsoft.com/office/drawing/2014/main" id="{9CC3E6E1-BE6A-9244-BEE5-15F9252CE4EA}"/>
                </a:ext>
              </a:extLst>
            </p:cNvPr>
            <p:cNvSpPr/>
            <p:nvPr/>
          </p:nvSpPr>
          <p:spPr>
            <a:xfrm rot="5400000">
              <a:off x="4061484" y="61270"/>
              <a:ext cx="933335" cy="8120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Šesťuholník 4">
              <a:extLst>
                <a:ext uri="{FF2B5EF4-FFF2-40B4-BE49-F238E27FC236}">
                  <a16:creationId xmlns:a16="http://schemas.microsoft.com/office/drawing/2014/main" id="{FDE14937-46AE-3F40-9C57-7D182EFD3CFB}"/>
                </a:ext>
              </a:extLst>
            </p:cNvPr>
            <p:cNvSpPr txBox="1"/>
            <p:nvPr/>
          </p:nvSpPr>
          <p:spPr>
            <a:xfrm>
              <a:off x="4248688" y="146048"/>
              <a:ext cx="558927" cy="642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kern="1200" dirty="0"/>
                <a:t>Nórske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dirty="0"/>
                <a:t>fondy</a:t>
              </a:r>
              <a:endParaRPr lang="sk-SK" sz="1900" kern="1200" dirty="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C568E0B-4CD8-B042-B91F-265A3CE714A3}"/>
              </a:ext>
            </a:extLst>
          </p:cNvPr>
          <p:cNvGrpSpPr/>
          <p:nvPr/>
        </p:nvGrpSpPr>
        <p:grpSpPr>
          <a:xfrm>
            <a:off x="3991157" y="1876816"/>
            <a:ext cx="1936970" cy="1937543"/>
            <a:chOff x="4122151" y="603"/>
            <a:chExt cx="812001" cy="933335"/>
          </a:xfrm>
        </p:grpSpPr>
        <p:sp>
          <p:nvSpPr>
            <p:cNvPr id="18" name="Šesťuholník 17">
              <a:extLst>
                <a:ext uri="{FF2B5EF4-FFF2-40B4-BE49-F238E27FC236}">
                  <a16:creationId xmlns:a16="http://schemas.microsoft.com/office/drawing/2014/main" id="{7168378C-CFF8-5C45-AB1F-0D146A787661}"/>
                </a:ext>
              </a:extLst>
            </p:cNvPr>
            <p:cNvSpPr/>
            <p:nvPr/>
          </p:nvSpPr>
          <p:spPr>
            <a:xfrm rot="5400000">
              <a:off x="4061484" y="61270"/>
              <a:ext cx="933335" cy="81200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Šesťuholník 4">
              <a:extLst>
                <a:ext uri="{FF2B5EF4-FFF2-40B4-BE49-F238E27FC236}">
                  <a16:creationId xmlns:a16="http://schemas.microsoft.com/office/drawing/2014/main" id="{6D2A5D9F-D1DF-E846-B7AC-FD56E3021C1F}"/>
                </a:ext>
              </a:extLst>
            </p:cNvPr>
            <p:cNvSpPr txBox="1"/>
            <p:nvPr/>
          </p:nvSpPr>
          <p:spPr>
            <a:xfrm>
              <a:off x="4248688" y="146048"/>
              <a:ext cx="558927" cy="642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kern="1200" dirty="0" err="1"/>
                <a:t>Cezhran</a:t>
              </a:r>
              <a:r>
                <a:rPr lang="sk-SK" sz="1900" kern="1200" dirty="0"/>
                <a:t>. 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dirty="0"/>
                <a:t>spolupráca</a:t>
              </a:r>
              <a:endParaRPr lang="sk-SK" sz="1900" kern="1200" dirty="0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49F5EA8B-3A1B-3947-AD2B-E6BAD892D479}"/>
              </a:ext>
            </a:extLst>
          </p:cNvPr>
          <p:cNvGrpSpPr/>
          <p:nvPr/>
        </p:nvGrpSpPr>
        <p:grpSpPr>
          <a:xfrm>
            <a:off x="6305770" y="1901492"/>
            <a:ext cx="1936970" cy="1937543"/>
            <a:chOff x="4122151" y="603"/>
            <a:chExt cx="812001" cy="933335"/>
          </a:xfrm>
        </p:grpSpPr>
        <p:sp>
          <p:nvSpPr>
            <p:cNvPr id="21" name="Šesťuholník 20">
              <a:extLst>
                <a:ext uri="{FF2B5EF4-FFF2-40B4-BE49-F238E27FC236}">
                  <a16:creationId xmlns:a16="http://schemas.microsoft.com/office/drawing/2014/main" id="{93EE9A38-06EB-894D-BD55-AD387C1FE9E5}"/>
                </a:ext>
              </a:extLst>
            </p:cNvPr>
            <p:cNvSpPr/>
            <p:nvPr/>
          </p:nvSpPr>
          <p:spPr>
            <a:xfrm rot="5400000">
              <a:off x="4061484" y="61270"/>
              <a:ext cx="933335" cy="81200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Šesťuholník 4">
              <a:extLst>
                <a:ext uri="{FF2B5EF4-FFF2-40B4-BE49-F238E27FC236}">
                  <a16:creationId xmlns:a16="http://schemas.microsoft.com/office/drawing/2014/main" id="{3D33FCFE-43E4-BA41-86DD-4F682719EC06}"/>
                </a:ext>
              </a:extLst>
            </p:cNvPr>
            <p:cNvSpPr txBox="1"/>
            <p:nvPr/>
          </p:nvSpPr>
          <p:spPr>
            <a:xfrm>
              <a:off x="4248688" y="146048"/>
              <a:ext cx="558927" cy="642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kern="1200" dirty="0"/>
                <a:t>Dotácie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kern="1200" dirty="0"/>
                <a:t>a granty</a:t>
              </a: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B787ACB5-97F4-6840-BAEA-12EF27F77E96}"/>
              </a:ext>
            </a:extLst>
          </p:cNvPr>
          <p:cNvGrpSpPr/>
          <p:nvPr/>
        </p:nvGrpSpPr>
        <p:grpSpPr>
          <a:xfrm>
            <a:off x="8436444" y="1891188"/>
            <a:ext cx="1936970" cy="1937543"/>
            <a:chOff x="4122151" y="603"/>
            <a:chExt cx="812001" cy="933335"/>
          </a:xfrm>
        </p:grpSpPr>
        <p:sp>
          <p:nvSpPr>
            <p:cNvPr id="24" name="Šesťuholník 23">
              <a:extLst>
                <a:ext uri="{FF2B5EF4-FFF2-40B4-BE49-F238E27FC236}">
                  <a16:creationId xmlns:a16="http://schemas.microsoft.com/office/drawing/2014/main" id="{8D41CE15-4E38-BF4D-8CFC-305421B2FE42}"/>
                </a:ext>
              </a:extLst>
            </p:cNvPr>
            <p:cNvSpPr/>
            <p:nvPr/>
          </p:nvSpPr>
          <p:spPr>
            <a:xfrm rot="5400000">
              <a:off x="4061484" y="61270"/>
              <a:ext cx="933335" cy="81200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Šesťuholník 4">
              <a:extLst>
                <a:ext uri="{FF2B5EF4-FFF2-40B4-BE49-F238E27FC236}">
                  <a16:creationId xmlns:a16="http://schemas.microsoft.com/office/drawing/2014/main" id="{DAD3F923-A451-8146-AF73-8BA36315787B}"/>
                </a:ext>
              </a:extLst>
            </p:cNvPr>
            <p:cNvSpPr txBox="1"/>
            <p:nvPr/>
          </p:nvSpPr>
          <p:spPr>
            <a:xfrm>
              <a:off x="4248688" y="146048"/>
              <a:ext cx="558927" cy="642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800" kern="1200" dirty="0"/>
                <a:t>2 %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70E950FD-22BD-7748-9F89-702A043A3D73}"/>
              </a:ext>
            </a:extLst>
          </p:cNvPr>
          <p:cNvGrpSpPr/>
          <p:nvPr/>
        </p:nvGrpSpPr>
        <p:grpSpPr>
          <a:xfrm>
            <a:off x="7337356" y="3550673"/>
            <a:ext cx="1936970" cy="1937543"/>
            <a:chOff x="4122151" y="603"/>
            <a:chExt cx="812001" cy="933335"/>
          </a:xfrm>
        </p:grpSpPr>
        <p:sp>
          <p:nvSpPr>
            <p:cNvPr id="27" name="Šesťuholník 26">
              <a:extLst>
                <a:ext uri="{FF2B5EF4-FFF2-40B4-BE49-F238E27FC236}">
                  <a16:creationId xmlns:a16="http://schemas.microsoft.com/office/drawing/2014/main" id="{73D5E128-ED90-AF4C-AB6C-AD4D4FE724E9}"/>
                </a:ext>
              </a:extLst>
            </p:cNvPr>
            <p:cNvSpPr/>
            <p:nvPr/>
          </p:nvSpPr>
          <p:spPr>
            <a:xfrm rot="5400000">
              <a:off x="4061484" y="61270"/>
              <a:ext cx="933335" cy="81200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Šesťuholník 4">
              <a:extLst>
                <a:ext uri="{FF2B5EF4-FFF2-40B4-BE49-F238E27FC236}">
                  <a16:creationId xmlns:a16="http://schemas.microsoft.com/office/drawing/2014/main" id="{F83C857C-A5B8-E245-A328-C216092CD9C1}"/>
                </a:ext>
              </a:extLst>
            </p:cNvPr>
            <p:cNvSpPr txBox="1"/>
            <p:nvPr/>
          </p:nvSpPr>
          <p:spPr>
            <a:xfrm>
              <a:off x="4248688" y="146048"/>
              <a:ext cx="558927" cy="642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1900" kern="1200" dirty="0"/>
                <a:t>iné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439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28517-EF6F-EC44-A509-AC79E722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817" y="2277034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Ď</a:t>
            </a:r>
            <a:r>
              <a:rPr lang="sk-SK" dirty="0"/>
              <a:t> a k u </a:t>
            </a:r>
            <a:r>
              <a:rPr lang="sk-SK" dirty="0" err="1"/>
              <a:t>j</a:t>
            </a:r>
            <a:r>
              <a:rPr lang="sk-SK" dirty="0"/>
              <a:t> </a:t>
            </a:r>
            <a:r>
              <a:rPr lang="sk-SK" dirty="0" err="1"/>
              <a:t>e</a:t>
            </a:r>
            <a:r>
              <a:rPr lang="sk-SK" dirty="0"/>
              <a:t> m  z a  p o z o r n o s </a:t>
            </a:r>
            <a:r>
              <a:rPr lang="sk-SK" dirty="0" err="1"/>
              <a:t>ť</a:t>
            </a:r>
            <a:r>
              <a:rPr lang="sk-SK" dirty="0"/>
              <a:t> </a:t>
            </a:r>
            <a:r>
              <a:rPr lang="sk-SK" dirty="0">
                <a:sym typeface="Wingdings" pitchFamily="2" charset="2"/>
              </a:rPr>
              <a:t></a:t>
            </a:r>
            <a:br>
              <a:rPr lang="sk-SK" dirty="0"/>
            </a:br>
            <a:endParaRPr lang="sk-S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0D3915B-DFC0-E843-9ED2-7B7B6FD6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016" y="18374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7E4378AA-5289-6641-AA51-7822CEE9A644}"/>
              </a:ext>
            </a:extLst>
          </p:cNvPr>
          <p:cNvSpPr txBox="1"/>
          <p:nvPr/>
        </p:nvSpPr>
        <p:spPr>
          <a:xfrm>
            <a:off x="426892" y="3182331"/>
            <a:ext cx="10630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Svoje otázky prosím pošlite na mail:  </a:t>
            </a:r>
            <a:r>
              <a:rPr lang="sk-SK" dirty="0">
                <a:hlinkClick r:id="rId2"/>
              </a:rPr>
              <a:t>sprinzlovmajer@gmail.com</a:t>
            </a:r>
            <a:endParaRPr lang="sk-SK" dirty="0"/>
          </a:p>
          <a:p>
            <a:pPr algn="ctr"/>
            <a:r>
              <a:rPr lang="sk-SK" dirty="0"/>
              <a:t>Záujemci do pracovných skupín sa môžu prihlásiť cez formulár: </a:t>
            </a:r>
          </a:p>
          <a:p>
            <a:pPr algn="ctr"/>
            <a:r>
              <a:rPr lang="sk-SK" dirty="0">
                <a:hlinkClick r:id="rId3"/>
              </a:rPr>
              <a:t>https://docs.google.com/forms/d/e/1FAIpQLScTJp28wqX7eJkrQziC9Tc78IBEV00f2UHFrc0LuQHjgALFBA/viewform</a:t>
            </a:r>
            <a:endParaRPr lang="sk-SK" dirty="0"/>
          </a:p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4531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vonkajšie, voda, rybník, niekoľko&#10;&#10;Automaticky generovaný popis">
            <a:extLst>
              <a:ext uri="{FF2B5EF4-FFF2-40B4-BE49-F238E27FC236}">
                <a16:creationId xmlns:a16="http://schemas.microsoft.com/office/drawing/2014/main" id="{878DA4B7-67B4-1041-A741-89543DB2B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4" r="4" b="4"/>
          <a:stretch/>
        </p:blipFill>
        <p:spPr>
          <a:xfrm>
            <a:off x="8125547" y="-5858"/>
            <a:ext cx="3584638" cy="2050789"/>
          </a:xfrm>
          <a:prstGeom prst="rect">
            <a:avLst/>
          </a:prstGeom>
          <a:ln>
            <a:noFill/>
          </a:ln>
        </p:spPr>
      </p:pic>
      <p:pic>
        <p:nvPicPr>
          <p:cNvPr id="9" name="Obrázok 8" descr="Obrázok, na ktorom je vonkajšie, strom, trávnik, pole&#10;&#10;Automaticky generovaný popis">
            <a:extLst>
              <a:ext uri="{FF2B5EF4-FFF2-40B4-BE49-F238E27FC236}">
                <a16:creationId xmlns:a16="http://schemas.microsoft.com/office/drawing/2014/main" id="{BE96CC9F-8E1E-404B-AC21-760EB7B89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2" r="7466" b="4"/>
          <a:stretch/>
        </p:blipFill>
        <p:spPr>
          <a:xfrm>
            <a:off x="8119463" y="2163343"/>
            <a:ext cx="3584638" cy="2050789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Opis fotky nie je k dispozícii.">
            <a:extLst>
              <a:ext uri="{FF2B5EF4-FFF2-40B4-BE49-F238E27FC236}">
                <a16:creationId xmlns:a16="http://schemas.microsoft.com/office/drawing/2014/main" id="{C94D2BEA-3DAF-494E-86FC-CCB5B44EC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" b="-1"/>
          <a:stretch/>
        </p:blipFill>
        <p:spPr bwMode="auto">
          <a:xfrm>
            <a:off x="8125547" y="4330931"/>
            <a:ext cx="3584638" cy="205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52460552-63BF-F94C-A3F8-FE9BC1E42D07}"/>
              </a:ext>
            </a:extLst>
          </p:cNvPr>
          <p:cNvSpPr txBox="1"/>
          <p:nvPr/>
        </p:nvSpPr>
        <p:spPr>
          <a:xfrm>
            <a:off x="218084" y="1229720"/>
            <a:ext cx="76967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accent1"/>
                </a:solidFill>
              </a:rPr>
              <a:t>BUDOVY</a:t>
            </a:r>
            <a:r>
              <a:rPr lang="sk-SK" dirty="0"/>
              <a:t> 	- </a:t>
            </a:r>
            <a:r>
              <a:rPr lang="sk-SK" dirty="0" err="1">
                <a:solidFill>
                  <a:schemeClr val="tx2"/>
                </a:solidFill>
              </a:rPr>
              <a:t>schátrané</a:t>
            </a:r>
            <a:r>
              <a:rPr lang="sk-SK" dirty="0">
                <a:solidFill>
                  <a:schemeClr val="tx2"/>
                </a:solidFill>
              </a:rPr>
              <a:t>, narušené stropy, riziko zrútenia, budova koniarní z  				neskorého baroka je v súkromnom vlastníctve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accent1"/>
                </a:solidFill>
              </a:rPr>
              <a:t>RYBNÍKY</a:t>
            </a:r>
            <a:r>
              <a:rPr lang="sk-SK" dirty="0"/>
              <a:t> 	- </a:t>
            </a:r>
            <a:r>
              <a:rPr lang="sk-SK" dirty="0">
                <a:solidFill>
                  <a:schemeClr val="tx2"/>
                </a:solidFill>
              </a:rPr>
              <a:t>znečistené, </a:t>
            </a:r>
          </a:p>
          <a:p>
            <a:r>
              <a:rPr lang="sk-SK" dirty="0">
                <a:solidFill>
                  <a:schemeClr val="tx2"/>
                </a:solidFill>
              </a:rPr>
              <a:t>			- nevhodné usporiadanie vlastníckych vzťahov z minulosti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accent1"/>
                </a:solidFill>
              </a:rPr>
              <a:t>OKOLIE</a:t>
            </a:r>
            <a:r>
              <a:rPr lang="sk-SK" dirty="0"/>
              <a:t> 	- </a:t>
            </a:r>
            <a:r>
              <a:rPr lang="sk-SK" dirty="0">
                <a:solidFill>
                  <a:schemeClr val="tx2"/>
                </a:solidFill>
              </a:rPr>
              <a:t>množstvo nelegálnych skládok, náletové dreviny, invázne 					rastliny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accent1"/>
                </a:solidFill>
              </a:rPr>
              <a:t>DOSTUPNOSŤ</a:t>
            </a:r>
            <a:r>
              <a:rPr lang="sk-SK" dirty="0"/>
              <a:t> - </a:t>
            </a:r>
            <a:r>
              <a:rPr lang="sk-SK" dirty="0">
                <a:solidFill>
                  <a:schemeClr val="tx2"/>
                </a:solidFill>
              </a:rPr>
              <a:t>zastávka MHD, absencia chodníkov, potreba prepojenia 					cyklotrasami s napojením na </a:t>
            </a:r>
            <a:r>
              <a:rPr lang="sk-SK" dirty="0" err="1">
                <a:solidFill>
                  <a:schemeClr val="tx2"/>
                </a:solidFill>
              </a:rPr>
              <a:t>JuRaVu</a:t>
            </a:r>
            <a:r>
              <a:rPr lang="sk-SK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73708510-9065-504E-8B80-97AF5B05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1" y="336519"/>
            <a:ext cx="6868339" cy="1151965"/>
          </a:xfrm>
        </p:spPr>
        <p:txBody>
          <a:bodyPr>
            <a:normAutofit/>
          </a:bodyPr>
          <a:lstStyle/>
          <a:p>
            <a:r>
              <a:rPr lang="sk-SK" dirty="0"/>
              <a:t>Aktuálny stav</a:t>
            </a:r>
          </a:p>
        </p:txBody>
      </p:sp>
      <p:pic>
        <p:nvPicPr>
          <p:cNvPr id="8" name="Obrázok 7" descr="Obrázok, na ktorom je vonkajšie, strom, obloha, budova&#10;&#10;Automaticky generovaný popis">
            <a:extLst>
              <a:ext uri="{FF2B5EF4-FFF2-40B4-BE49-F238E27FC236}">
                <a16:creationId xmlns:a16="http://schemas.microsoft.com/office/drawing/2014/main" id="{AF6EBE10-023B-754C-AC83-CEF8E91D2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245" y="4351100"/>
            <a:ext cx="3174783" cy="203186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9160244-850E-6248-9550-34EDD1FF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40" y="4346739"/>
            <a:ext cx="3708340" cy="20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7AB9D1E-4173-744A-8D10-4060244C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7" r="-2" b="15892"/>
          <a:stretch/>
        </p:blipFill>
        <p:spPr bwMode="auto">
          <a:xfrm flipH="1">
            <a:off x="-389444" y="4369041"/>
            <a:ext cx="1423227" cy="20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09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515" y="406623"/>
            <a:ext cx="3901088" cy="1280890"/>
          </a:xfrm>
        </p:spPr>
        <p:txBody>
          <a:bodyPr>
            <a:normAutofit/>
          </a:bodyPr>
          <a:lstStyle/>
          <a:p>
            <a:r>
              <a:rPr lang="sk-SK" sz="3200" dirty="0"/>
              <a:t>Budovy a nádvorie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D7BF3E9D-F4BE-6349-B312-D010409B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882" y="1826155"/>
            <a:ext cx="2817186" cy="4053195"/>
          </a:xfrm>
        </p:spPr>
        <p:txBody>
          <a:bodyPr>
            <a:normAutofit fontScale="92500" lnSpcReduction="20000"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V prízemnej časti budovy sa nachádzajú prekrásne historické klenby</a:t>
            </a:r>
          </a:p>
          <a:p>
            <a:r>
              <a:rPr lang="sk-SK" sz="2000" dirty="0">
                <a:solidFill>
                  <a:schemeClr val="tx1"/>
                </a:solidFill>
              </a:rPr>
              <a:t>Obvodové múry a stropy sú postavené zo starých signovaných tehál s označením “SBB” tehelne.</a:t>
            </a:r>
          </a:p>
          <a:p>
            <a:r>
              <a:rPr lang="sk-SK" sz="2000" dirty="0">
                <a:solidFill>
                  <a:schemeClr val="tx1"/>
                </a:solidFill>
              </a:rPr>
              <a:t>Vek stavby siaha do čias neskorého stredoveku</a:t>
            </a:r>
          </a:p>
          <a:p>
            <a:endParaRPr lang="sk-SK" sz="2000" dirty="0">
              <a:solidFill>
                <a:schemeClr val="tx1"/>
              </a:solidFill>
            </a:endParaRPr>
          </a:p>
        </p:txBody>
      </p:sp>
      <p:pic>
        <p:nvPicPr>
          <p:cNvPr id="12" name="Picture 2" descr="Opis fotky nie je k dispozícii.">
            <a:extLst>
              <a:ext uri="{FF2B5EF4-FFF2-40B4-BE49-F238E27FC236}">
                <a16:creationId xmlns:a16="http://schemas.microsoft.com/office/drawing/2014/main" id="{110D568D-C9C7-0843-8665-B8E4E2E5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" y="1495874"/>
            <a:ext cx="2363242" cy="14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ie je k dispozícii žiadny popis.">
            <a:extLst>
              <a:ext uri="{FF2B5EF4-FFF2-40B4-BE49-F238E27FC236}">
                <a16:creationId xmlns:a16="http://schemas.microsoft.com/office/drawing/2014/main" id="{C9346F0B-21C1-0C4D-8CAC-527EAE135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6" b="32887"/>
          <a:stretch/>
        </p:blipFill>
        <p:spPr bwMode="auto">
          <a:xfrm>
            <a:off x="-326143" y="3069740"/>
            <a:ext cx="2680333" cy="147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551387D0-0F04-0443-9E3A-20DA2826C864}"/>
              </a:ext>
            </a:extLst>
          </p:cNvPr>
          <p:cNvSpPr txBox="1">
            <a:spLocks/>
          </p:cNvSpPr>
          <p:nvPr/>
        </p:nvSpPr>
        <p:spPr>
          <a:xfrm>
            <a:off x="10952859" y="6488106"/>
            <a:ext cx="2512162" cy="50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 err="1">
                <a:solidFill>
                  <a:schemeClr val="tx1"/>
                </a:solidFill>
              </a:rPr>
              <a:t>Foto</a:t>
            </a:r>
            <a:r>
              <a:rPr lang="sk-SK" sz="1200" dirty="0">
                <a:solidFill>
                  <a:schemeClr val="tx1"/>
                </a:solidFill>
              </a:rPr>
              <a:t>:  </a:t>
            </a:r>
            <a:r>
              <a:rPr lang="sk-SK" sz="1200" dirty="0" err="1">
                <a:solidFill>
                  <a:schemeClr val="tx1"/>
                </a:solidFill>
              </a:rPr>
              <a:t>Mačuha</a:t>
            </a:r>
            <a:endParaRPr lang="sk-SK" sz="1200" dirty="0">
              <a:solidFill>
                <a:schemeClr val="tx1"/>
              </a:solidFill>
            </a:endParaRP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744FFFD0-173E-B947-B8CB-0888E7372D23}"/>
              </a:ext>
            </a:extLst>
          </p:cNvPr>
          <p:cNvSpPr txBox="1">
            <a:spLocks/>
          </p:cNvSpPr>
          <p:nvPr/>
        </p:nvSpPr>
        <p:spPr>
          <a:xfrm>
            <a:off x="7981512" y="406623"/>
            <a:ext cx="3583211" cy="5190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ľavé krídlo budovy slúžilo v minulosti na organizovanie zábav a spoločenských udalostí</a:t>
            </a:r>
          </a:p>
          <a:p>
            <a:r>
              <a:rPr lang="sk-SK" dirty="0"/>
              <a:t>NA nádvorí sa nachádza historická kopaná studňa + 2 novodobejšie, ktoré slúžili ako zásobáreň vody vo vnútri objektu. </a:t>
            </a:r>
          </a:p>
          <a:p>
            <a:r>
              <a:rPr lang="sk-SK" dirty="0"/>
              <a:t>Historický nápis „1912“ pri vstupe do budovy tam dal vyhotoviť Móric </a:t>
            </a:r>
            <a:r>
              <a:rPr lang="sk-SK" dirty="0" err="1"/>
              <a:t>Sprinzl</a:t>
            </a:r>
            <a:r>
              <a:rPr lang="sk-SK" dirty="0"/>
              <a:t> ako pamiatku na rok, kedy prešlo hospodárstvo </a:t>
            </a:r>
            <a:r>
              <a:rPr lang="sk-SK" dirty="0" err="1"/>
              <a:t>kompletnoou</a:t>
            </a:r>
            <a:r>
              <a:rPr lang="sk-SK" dirty="0"/>
              <a:t> rekonštrukciou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4AD9BF5-9ACF-3042-930B-4F6AD6264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68" y="216542"/>
            <a:ext cx="2684662" cy="14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a obrázku môže byť vonku">
            <a:extLst>
              <a:ext uri="{FF2B5EF4-FFF2-40B4-BE49-F238E27FC236}">
                <a16:creationId xmlns:a16="http://schemas.microsoft.com/office/drawing/2014/main" id="{90CCD88B-6B27-0142-BF4A-DF00E4F5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0874" y="4664364"/>
            <a:ext cx="2615064" cy="1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394DB49-B205-EF48-BE6F-5F9EBF515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30795" r="21306" b="23818"/>
          <a:stretch/>
        </p:blipFill>
        <p:spPr bwMode="auto">
          <a:xfrm>
            <a:off x="5236068" y="1826155"/>
            <a:ext cx="2662059" cy="1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Opis fotky nie je k dispozícii.">
            <a:extLst>
              <a:ext uri="{FF2B5EF4-FFF2-40B4-BE49-F238E27FC236}">
                <a16:creationId xmlns:a16="http://schemas.microsoft.com/office/drawing/2014/main" id="{326E5A4E-8E02-9F4C-9F6D-C4ECC073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68" y="3404759"/>
            <a:ext cx="2662059" cy="134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B6DCE98-367A-AE43-BD97-96535EF7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68" y="4875035"/>
            <a:ext cx="2662059" cy="128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5F99F49F-888D-A64D-BD39-95F576FC7BA9}"/>
              </a:ext>
            </a:extLst>
          </p:cNvPr>
          <p:cNvSpPr txBox="1">
            <a:spLocks/>
          </p:cNvSpPr>
          <p:nvPr/>
        </p:nvSpPr>
        <p:spPr>
          <a:xfrm>
            <a:off x="825190" y="-132605"/>
            <a:ext cx="6868339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Aktuálny stav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2797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C6C0ACA4-F39F-4C49-B3FA-104C09EAF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42" y="1342747"/>
            <a:ext cx="6631430" cy="41669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Majer ako taký sa spomína už od čias neskorého stredoveku, historickým dôkazom sú múry pôvodných budov zo spomínaného obdobia.</a:t>
            </a:r>
          </a:p>
          <a:p>
            <a:pPr>
              <a:lnSpc>
                <a:spcPct val="90000"/>
              </a:lnSpc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Súčasťou majera je aj kaštieľ, ktorý v minulosti slúžil na bývanie pre zamestnancov hospodárstva, </a:t>
            </a:r>
          </a:p>
          <a:p>
            <a:pPr>
              <a:lnSpc>
                <a:spcPct val="90000"/>
              </a:lnSpc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neskôr slúžil ku kancelárskym a skladovým účelom</a:t>
            </a:r>
            <a:r>
              <a:rPr lang="sk-SK" dirty="0">
                <a:solidFill>
                  <a:srgbClr val="FEFFFF"/>
                </a:solidFill>
              </a:rPr>
              <a:t>.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D9B870C-E178-8647-A571-C8BE556BB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7" r="20548" b="-2"/>
          <a:stretch/>
        </p:blipFill>
        <p:spPr>
          <a:xfrm>
            <a:off x="8216262" y="3426234"/>
            <a:ext cx="3962402" cy="3431768"/>
          </a:xfrm>
          <a:prstGeom prst="rect">
            <a:avLst/>
          </a:prstGeom>
        </p:spPr>
      </p:pic>
      <p:pic>
        <p:nvPicPr>
          <p:cNvPr id="10" name="Picture 2" descr="Nie je k dispozícii žiadny popis.">
            <a:extLst>
              <a:ext uri="{FF2B5EF4-FFF2-40B4-BE49-F238E27FC236}">
                <a16:creationId xmlns:a16="http://schemas.microsoft.com/office/drawing/2014/main" id="{B017807C-131E-1E43-B6E2-60EB14867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2500" r="8000" b="55000"/>
          <a:stretch/>
        </p:blipFill>
        <p:spPr bwMode="auto">
          <a:xfrm>
            <a:off x="8202926" y="-31614"/>
            <a:ext cx="3989074" cy="34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B81C5D-B827-9344-B4A1-8247F8DEA01F}"/>
              </a:ext>
            </a:extLst>
          </p:cNvPr>
          <p:cNvSpPr txBox="1">
            <a:spLocks/>
          </p:cNvSpPr>
          <p:nvPr/>
        </p:nvSpPr>
        <p:spPr>
          <a:xfrm>
            <a:off x="10718042" y="3045695"/>
            <a:ext cx="2512162" cy="50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 err="1">
                <a:solidFill>
                  <a:schemeClr val="bg1"/>
                </a:solidFill>
              </a:rPr>
              <a:t>Foto</a:t>
            </a:r>
            <a:r>
              <a:rPr lang="sk-SK" sz="1200" dirty="0">
                <a:solidFill>
                  <a:schemeClr val="bg1"/>
                </a:solidFill>
              </a:rPr>
              <a:t>:  R. </a:t>
            </a:r>
            <a:r>
              <a:rPr lang="sk-SK" sz="1200" dirty="0" err="1">
                <a:solidFill>
                  <a:schemeClr val="bg1"/>
                </a:solidFill>
              </a:rPr>
              <a:t>Bomboš</a:t>
            </a:r>
            <a:endParaRPr lang="sk-SK" sz="1200" dirty="0">
              <a:solidFill>
                <a:schemeClr val="bg1"/>
              </a:solidFill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3C93EC71-5DDD-6440-9862-A0740F0DEA69}"/>
              </a:ext>
            </a:extLst>
          </p:cNvPr>
          <p:cNvSpPr txBox="1">
            <a:spLocks/>
          </p:cNvSpPr>
          <p:nvPr/>
        </p:nvSpPr>
        <p:spPr>
          <a:xfrm>
            <a:off x="10405909" y="6445850"/>
            <a:ext cx="2512162" cy="50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 err="1">
                <a:solidFill>
                  <a:schemeClr val="bg1"/>
                </a:solidFill>
              </a:rPr>
              <a:t>Foto</a:t>
            </a:r>
            <a:r>
              <a:rPr lang="sk-SK" sz="1200" dirty="0">
                <a:solidFill>
                  <a:schemeClr val="bg1"/>
                </a:solidFill>
              </a:rPr>
              <a:t>:  M. Debnárová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195757E6-0FB8-CA48-9E4A-3A8F9D6B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578" y="403380"/>
            <a:ext cx="3901088" cy="1280890"/>
          </a:xfrm>
        </p:spPr>
        <p:txBody>
          <a:bodyPr>
            <a:normAutofit/>
          </a:bodyPr>
          <a:lstStyle/>
          <a:p>
            <a:r>
              <a:rPr lang="sk-SK" sz="3200" dirty="0"/>
              <a:t>História </a:t>
            </a:r>
          </a:p>
        </p:txBody>
      </p:sp>
    </p:spTree>
    <p:extLst>
      <p:ext uri="{BB962C8B-B14F-4D97-AF65-F5344CB8AC3E}">
        <p14:creationId xmlns:p14="http://schemas.microsoft.com/office/powerpoint/2010/main" val="36107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22" y="356480"/>
            <a:ext cx="3901088" cy="1280890"/>
          </a:xfrm>
        </p:spPr>
        <p:txBody>
          <a:bodyPr>
            <a:normAutofit/>
          </a:bodyPr>
          <a:lstStyle/>
          <a:p>
            <a:r>
              <a:rPr lang="sk-SK" sz="3200" dirty="0"/>
              <a:t>História 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D7BF3E9D-F4BE-6349-B312-D010409B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98" y="1110720"/>
            <a:ext cx="4987802" cy="45872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Súčasťou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Srinzlovho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hospodárskeho dvora bola aj pálenica - pomerne veľký objekt s vysokým samostatne stojacím komínom. </a:t>
            </a:r>
          </a:p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Nachádzala sa na mieste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terajšieho 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areálu firmy KJG. Krátko po II. svetovej vojne ju zrušili a v 50. rokoch v jej objekte zriadili kafilériu.</a:t>
            </a:r>
          </a:p>
          <a:p>
            <a:pPr>
              <a:lnSpc>
                <a:spcPct val="90000"/>
              </a:lnSpc>
            </a:pP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fotke je vľavo Jozef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Turenič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 svojim psíkom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FC94E3-6B83-3941-9263-85A809D11E01}"/>
              </a:ext>
            </a:extLst>
          </p:cNvPr>
          <p:cNvSpPr txBox="1">
            <a:spLocks/>
          </p:cNvSpPr>
          <p:nvPr/>
        </p:nvSpPr>
        <p:spPr>
          <a:xfrm>
            <a:off x="6936636" y="5936165"/>
            <a:ext cx="5194699" cy="50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 err="1">
                <a:solidFill>
                  <a:schemeClr val="tx1"/>
                </a:solidFill>
              </a:rPr>
              <a:t>foto</a:t>
            </a:r>
            <a:r>
              <a:rPr lang="sk-SK" sz="1200" dirty="0">
                <a:solidFill>
                  <a:schemeClr val="tx1"/>
                </a:solidFill>
              </a:rPr>
              <a:t>: J. </a:t>
            </a:r>
            <a:r>
              <a:rPr lang="sk-SK" sz="1200" dirty="0" err="1">
                <a:solidFill>
                  <a:schemeClr val="tx1"/>
                </a:solidFill>
              </a:rPr>
              <a:t>Turenič</a:t>
            </a:r>
            <a:r>
              <a:rPr lang="sk-SK" sz="1200" dirty="0">
                <a:solidFill>
                  <a:schemeClr val="tx1"/>
                </a:solidFill>
              </a:rPr>
              <a:t>, Vajnory v spomienkach</a:t>
            </a:r>
          </a:p>
        </p:txBody>
      </p:sp>
      <p:pic>
        <p:nvPicPr>
          <p:cNvPr id="12" name="Obrázok 11" descr="Obrázok, na ktorom je osoba, pes, stojaci, čierne&#10;&#10;Automaticky generovaný popis">
            <a:extLst>
              <a:ext uri="{FF2B5EF4-FFF2-40B4-BE49-F238E27FC236}">
                <a16:creationId xmlns:a16="http://schemas.microsoft.com/office/drawing/2014/main" id="{A86C94A8-E891-C346-B445-503C46E3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784" y="1"/>
            <a:ext cx="6878318" cy="5564458"/>
          </a:xfrm>
          <a:prstGeom prst="rect">
            <a:avLst/>
          </a:prstGeom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id="{23D5F956-1644-1B4D-ABDD-4F8A49266B41}"/>
              </a:ext>
            </a:extLst>
          </p:cNvPr>
          <p:cNvSpPr/>
          <p:nvPr/>
        </p:nvSpPr>
        <p:spPr>
          <a:xfrm>
            <a:off x="289856" y="5642959"/>
            <a:ext cx="490484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k-SK" sz="1200" dirty="0">
                <a:solidFill>
                  <a:schemeClr val="bg1"/>
                </a:solidFill>
              </a:rPr>
              <a:t>Zdroj. Vajnory v spomienkach, Na rube fotografie je text: "November 1932. Hospodársky liehovar Vajnory. </a:t>
            </a:r>
            <a:r>
              <a:rPr lang="sk-SK" sz="1200" dirty="0" err="1">
                <a:solidFill>
                  <a:schemeClr val="bg1"/>
                </a:solidFill>
              </a:rPr>
              <a:t>Zoltan</a:t>
            </a:r>
            <a:r>
              <a:rPr lang="sk-SK" sz="1200" dirty="0">
                <a:solidFill>
                  <a:schemeClr val="bg1"/>
                </a:solidFill>
              </a:rPr>
              <a:t> Takáč strojník liehovarník, Jozef </a:t>
            </a:r>
            <a:r>
              <a:rPr lang="sk-SK" sz="1200" dirty="0" err="1">
                <a:solidFill>
                  <a:schemeClr val="bg1"/>
                </a:solidFill>
              </a:rPr>
              <a:t>Turenič</a:t>
            </a:r>
            <a:r>
              <a:rPr lang="sk-SK" sz="1200" dirty="0">
                <a:solidFill>
                  <a:schemeClr val="bg1"/>
                </a:solidFill>
              </a:rPr>
              <a:t> kurič“</a:t>
            </a:r>
          </a:p>
        </p:txBody>
      </p:sp>
    </p:spTree>
    <p:extLst>
      <p:ext uri="{BB962C8B-B14F-4D97-AF65-F5344CB8AC3E}">
        <p14:creationId xmlns:p14="http://schemas.microsoft.com/office/powerpoint/2010/main" val="13772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10">
            <a:extLst>
              <a:ext uri="{FF2B5EF4-FFF2-40B4-BE49-F238E27FC236}">
                <a16:creationId xmlns:a16="http://schemas.microsoft.com/office/drawing/2014/main" id="{A9EECDBF-D266-4C4A-A7A6-698631913C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00016" y="624109"/>
          <a:ext cx="6804596" cy="5826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ok 4" descr="Obrázok, na ktorom je vonkajšie, trávnik, pole, rastlina&#10;&#10;Automaticky generovaný popis">
            <a:extLst>
              <a:ext uri="{FF2B5EF4-FFF2-40B4-BE49-F238E27FC236}">
                <a16:creationId xmlns:a16="http://schemas.microsoft.com/office/drawing/2014/main" id="{8EB65AB4-C548-474D-A062-C0609A36CF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4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71071"/>
            <a:ext cx="12192000" cy="494781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CBFC108-9922-FE4D-B4AD-3CF90B6BA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9225" y="601614"/>
            <a:ext cx="4406059" cy="3486860"/>
          </a:xfrm>
          <a:prstGeom prst="ellipse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0AD706E-89CB-5A4B-906B-E8DFC9153DFA}"/>
              </a:ext>
            </a:extLst>
          </p:cNvPr>
          <p:cNvGrpSpPr/>
          <p:nvPr/>
        </p:nvGrpSpPr>
        <p:grpSpPr>
          <a:xfrm>
            <a:off x="320024" y="4458084"/>
            <a:ext cx="6018435" cy="1954439"/>
            <a:chOff x="0" y="4008823"/>
            <a:chExt cx="6804596" cy="952831"/>
          </a:xfrm>
        </p:grpSpPr>
        <p:sp>
          <p:nvSpPr>
            <p:cNvPr id="14" name="Zaoblený obdĺžnik 13">
              <a:extLst>
                <a:ext uri="{FF2B5EF4-FFF2-40B4-BE49-F238E27FC236}">
                  <a16:creationId xmlns:a16="http://schemas.microsoft.com/office/drawing/2014/main" id="{01512EBE-A2E2-6F40-AC66-5BA3EDD45FBC}"/>
                </a:ext>
              </a:extLst>
            </p:cNvPr>
            <p:cNvSpPr/>
            <p:nvPr/>
          </p:nvSpPr>
          <p:spPr>
            <a:xfrm>
              <a:off x="0" y="4190532"/>
              <a:ext cx="6804596" cy="556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Zaoblený obdĺžnik 8">
              <a:extLst>
                <a:ext uri="{FF2B5EF4-FFF2-40B4-BE49-F238E27FC236}">
                  <a16:creationId xmlns:a16="http://schemas.microsoft.com/office/drawing/2014/main" id="{9A8E6614-E1CF-BD49-B945-25853560151E}"/>
                </a:ext>
              </a:extLst>
            </p:cNvPr>
            <p:cNvSpPr txBox="1"/>
            <p:nvPr/>
          </p:nvSpPr>
          <p:spPr>
            <a:xfrm>
              <a:off x="272590" y="4008823"/>
              <a:ext cx="6226557" cy="9528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dirty="0"/>
                <a:t>Na území sa nachádzajú vzácne živočíchy. </a:t>
              </a:r>
              <a:endParaRPr lang="en-US" sz="2000" dirty="0"/>
            </a:p>
          </p:txBody>
        </p:sp>
      </p:grpSp>
      <p:sp>
        <p:nvSpPr>
          <p:cNvPr id="15" name="BlokTextu 14">
            <a:extLst>
              <a:ext uri="{FF2B5EF4-FFF2-40B4-BE49-F238E27FC236}">
                <a16:creationId xmlns:a16="http://schemas.microsoft.com/office/drawing/2014/main" id="{94C02D12-7207-4D49-8492-B3386DA03723}"/>
              </a:ext>
            </a:extLst>
          </p:cNvPr>
          <p:cNvSpPr txBox="1"/>
          <p:nvPr/>
        </p:nvSpPr>
        <p:spPr>
          <a:xfrm>
            <a:off x="8495064" y="3708815"/>
            <a:ext cx="193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>
                <a:solidFill>
                  <a:schemeClr val="bg1"/>
                </a:solidFill>
              </a:rPr>
              <a:t>Foto</a:t>
            </a:r>
            <a:r>
              <a:rPr lang="sk-SK" sz="1200" dirty="0">
                <a:solidFill>
                  <a:schemeClr val="bg1"/>
                </a:solidFill>
              </a:rPr>
              <a:t>: P. </a:t>
            </a:r>
            <a:r>
              <a:rPr lang="sk-SK" sz="1200" dirty="0" err="1">
                <a:solidFill>
                  <a:schemeClr val="bg1"/>
                </a:solidFill>
              </a:rPr>
              <a:t>Dlhoš</a:t>
            </a:r>
            <a:endParaRPr lang="sk-SK" sz="1200" dirty="0">
              <a:solidFill>
                <a:schemeClr val="bg1"/>
              </a:solidFill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375D2FA0-A6A4-5341-9536-64599695DDFE}"/>
              </a:ext>
            </a:extLst>
          </p:cNvPr>
          <p:cNvGrpSpPr/>
          <p:nvPr/>
        </p:nvGrpSpPr>
        <p:grpSpPr>
          <a:xfrm>
            <a:off x="320291" y="865082"/>
            <a:ext cx="6059606" cy="3105814"/>
            <a:chOff x="0" y="3939218"/>
            <a:chExt cx="6851145" cy="1066424"/>
          </a:xfrm>
        </p:grpSpPr>
        <p:sp>
          <p:nvSpPr>
            <p:cNvPr id="16" name="Zaoblený obdĺžnik 15">
              <a:extLst>
                <a:ext uri="{FF2B5EF4-FFF2-40B4-BE49-F238E27FC236}">
                  <a16:creationId xmlns:a16="http://schemas.microsoft.com/office/drawing/2014/main" id="{6EB4C6AF-BC2F-9341-BDC2-DA9381A2E9D4}"/>
                </a:ext>
              </a:extLst>
            </p:cNvPr>
            <p:cNvSpPr/>
            <p:nvPr/>
          </p:nvSpPr>
          <p:spPr>
            <a:xfrm>
              <a:off x="0" y="4190532"/>
              <a:ext cx="6804596" cy="556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Zaoblený obdĺžnik 8">
              <a:extLst>
                <a:ext uri="{FF2B5EF4-FFF2-40B4-BE49-F238E27FC236}">
                  <a16:creationId xmlns:a16="http://schemas.microsoft.com/office/drawing/2014/main" id="{CB0FEB03-2F55-0843-8716-D9A966CA02D8}"/>
                </a:ext>
              </a:extLst>
            </p:cNvPr>
            <p:cNvSpPr txBox="1"/>
            <p:nvPr/>
          </p:nvSpPr>
          <p:spPr>
            <a:xfrm>
              <a:off x="289018" y="3939218"/>
              <a:ext cx="6562127" cy="10664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dirty="0"/>
                <a:t>Vajnorské rybníky sú tvorené sieťou 7 rybníkov, navzájom prepojených neudržiavanými vodohospodárskymi stavbami a korytami. </a:t>
              </a:r>
              <a:endParaRPr lang="en-US" sz="2000" dirty="0"/>
            </a:p>
          </p:txBody>
        </p:sp>
      </p:grpSp>
      <p:sp>
        <p:nvSpPr>
          <p:cNvPr id="19" name="Nadpis 1">
            <a:extLst>
              <a:ext uri="{FF2B5EF4-FFF2-40B4-BE49-F238E27FC236}">
                <a16:creationId xmlns:a16="http://schemas.microsoft.com/office/drawing/2014/main" id="{9D9F3292-1D6E-E549-A97C-CCB1184D3E1A}"/>
              </a:ext>
            </a:extLst>
          </p:cNvPr>
          <p:cNvSpPr txBox="1">
            <a:spLocks/>
          </p:cNvSpPr>
          <p:nvPr/>
        </p:nvSpPr>
        <p:spPr>
          <a:xfrm>
            <a:off x="1826129" y="337964"/>
            <a:ext cx="4637910" cy="1385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/>
              <a:t>Rybníky, Fauna a flóra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D8B1AC85-F67B-634C-BDB4-2E8B31A5425C}"/>
              </a:ext>
            </a:extLst>
          </p:cNvPr>
          <p:cNvGrpSpPr/>
          <p:nvPr/>
        </p:nvGrpSpPr>
        <p:grpSpPr>
          <a:xfrm>
            <a:off x="293119" y="2758355"/>
            <a:ext cx="6018435" cy="2643575"/>
            <a:chOff x="0" y="3961208"/>
            <a:chExt cx="6804596" cy="1066424"/>
          </a:xfrm>
        </p:grpSpPr>
        <p:sp>
          <p:nvSpPr>
            <p:cNvPr id="23" name="Zaoblený obdĺžnik 22">
              <a:extLst>
                <a:ext uri="{FF2B5EF4-FFF2-40B4-BE49-F238E27FC236}">
                  <a16:creationId xmlns:a16="http://schemas.microsoft.com/office/drawing/2014/main" id="{19DC0412-5A63-D44A-AECE-00E9358F9CD7}"/>
                </a:ext>
              </a:extLst>
            </p:cNvPr>
            <p:cNvSpPr/>
            <p:nvPr/>
          </p:nvSpPr>
          <p:spPr>
            <a:xfrm>
              <a:off x="0" y="4190532"/>
              <a:ext cx="6804596" cy="556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Zaoblený obdĺžnik 8">
              <a:extLst>
                <a:ext uri="{FF2B5EF4-FFF2-40B4-BE49-F238E27FC236}">
                  <a16:creationId xmlns:a16="http://schemas.microsoft.com/office/drawing/2014/main" id="{21F6988D-B14D-6949-8626-9E8230FE83DA}"/>
                </a:ext>
              </a:extLst>
            </p:cNvPr>
            <p:cNvSpPr txBox="1"/>
            <p:nvPr/>
          </p:nvSpPr>
          <p:spPr>
            <a:xfrm>
              <a:off x="331259" y="3961208"/>
              <a:ext cx="6226557" cy="10664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000" dirty="0"/>
                <a:t> </a:t>
              </a:r>
              <a:endParaRPr lang="en-US" sz="2000" dirty="0"/>
            </a:p>
          </p:txBody>
        </p:sp>
      </p:grpSp>
      <p:sp>
        <p:nvSpPr>
          <p:cNvPr id="25" name="BlokTextu 24">
            <a:extLst>
              <a:ext uri="{FF2B5EF4-FFF2-40B4-BE49-F238E27FC236}">
                <a16:creationId xmlns:a16="http://schemas.microsoft.com/office/drawing/2014/main" id="{55B530D2-E671-244B-BC54-63CA4D019F9D}"/>
              </a:ext>
            </a:extLst>
          </p:cNvPr>
          <p:cNvSpPr txBox="1"/>
          <p:nvPr/>
        </p:nvSpPr>
        <p:spPr>
          <a:xfrm>
            <a:off x="491776" y="3756225"/>
            <a:ext cx="5846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</a:rPr>
              <a:t>V minulosti slúžili nielen ako chovné rybníky, ale aj ako miesto kde chovali husi a kačice.</a:t>
            </a:r>
          </a:p>
        </p:txBody>
      </p:sp>
    </p:spTree>
    <p:extLst>
      <p:ext uri="{BB962C8B-B14F-4D97-AF65-F5344CB8AC3E}">
        <p14:creationId xmlns:p14="http://schemas.microsoft.com/office/powerpoint/2010/main" val="12213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E29311-7FE6-1442-A44E-CA2952A2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>
            <a:normAutofit/>
          </a:bodyPr>
          <a:lstStyle/>
          <a:p>
            <a:r>
              <a:rPr lang="sk-SK" sz="4600"/>
              <a:t>Krátky historický exkurz z dielne MUOP 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D7BF3E9D-F4BE-6349-B312-D010409B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6122"/>
            <a:ext cx="10394707" cy="382172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k-SK" sz="1100" dirty="0"/>
              <a:t>PhDr. Ivo </a:t>
            </a:r>
            <a:r>
              <a:rPr lang="sk-SK" sz="1100" dirty="0" err="1"/>
              <a:t>Štassel</a:t>
            </a:r>
            <a:r>
              <a:rPr lang="sk-SK" sz="1100" dirty="0"/>
              <a:t> </a:t>
            </a:r>
          </a:p>
          <a:p>
            <a:pPr>
              <a:lnSpc>
                <a:spcPct val="110000"/>
              </a:lnSpc>
            </a:pP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Od roku 1297 vlastnil osadu Vajnory (</a:t>
            </a:r>
            <a:r>
              <a:rPr lang="sk-S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Weinarn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) s okolitými pozemkami </a:t>
            </a:r>
            <a:r>
              <a:rPr lang="sk-SK" sz="1100" b="1" dirty="0">
                <a:latin typeface="Calibri" panose="020F0502020204030204" pitchFamily="34" charset="0"/>
                <a:cs typeface="Calibri" panose="020F0502020204030204" pitchFamily="34" charset="0"/>
              </a:rPr>
              <a:t>konvent v </a:t>
            </a:r>
            <a:r>
              <a:rPr lang="sk-SK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Heiligenkreuzi</a:t>
            </a:r>
            <a:r>
              <a:rPr lang="sk-SK" sz="11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 ktorý si kvôli správe tamojšieho majetku zriadil začiatkom 14.storočia v Prešporku vlastný dvorec sv. Kataríny na Michalskej ulici. </a:t>
            </a:r>
            <a:r>
              <a:rPr lang="sk-S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Prešporská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 mestská rada sa snažila odkúpiť vajnorský majetok počas celého 15.storočia, ale k právoplatnej dohode došlo až v roku 1525, kedy </a:t>
            </a:r>
            <a:r>
              <a:rPr lang="sk-S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kráĽ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 Ľudovít II. potvrdil kúpnopredajnú zmluvu. Týmto aktom sa Vajnory stali </a:t>
            </a:r>
            <a:r>
              <a:rPr lang="sk-SK" sz="1100" b="1" dirty="0">
                <a:latin typeface="Calibri" panose="020F0502020204030204" pitchFamily="34" charset="0"/>
                <a:cs typeface="Calibri" panose="020F0502020204030204" pitchFamily="34" charset="0"/>
              </a:rPr>
              <a:t>poddanskou osadou Prešporka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 a boli ňou až do roku 1848.</a:t>
            </a:r>
          </a:p>
          <a:p>
            <a:pPr>
              <a:lnSpc>
                <a:spcPct val="110000"/>
              </a:lnSpc>
            </a:pP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Prvý písomný záznam o mestskom majeri vo Vajnoroch je z </a:t>
            </a:r>
            <a:r>
              <a:rPr lang="sk-SK" sz="1100" b="1" dirty="0">
                <a:latin typeface="Calibri" panose="020F0502020204030204" pitchFamily="34" charset="0"/>
                <a:cs typeface="Calibri" panose="020F0502020204030204" pitchFamily="34" charset="0"/>
              </a:rPr>
              <a:t>roku 1727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, kedy sa mestská rada rozhodla založiť v poddanskej osade na mestských pozemkoch hospodársky majer. Toto rozhodnutie nebolo náhodné a súviselo so zmenami vo forme odvádzania poddanských odvodov. Začiatkom 18.storočia sa ťažisko odvodov presunulo z naturálnych odvodov (tzv. deviatky z úrody) na robotnú rentu, čo znamenalo, že poddaní si museli svoje povinné dávky odpracovať. S tým súviselo aj zriadenie hospodárskeho majera, kam chodili poddaní pracovať 53 dní do roka ak mali vlastný záprah, alebo 106 dní, ak záprah nevlastnili. </a:t>
            </a:r>
          </a:p>
          <a:p>
            <a:pPr>
              <a:lnSpc>
                <a:spcPct val="110000"/>
              </a:lnSpc>
            </a:pP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Väčšina </a:t>
            </a:r>
            <a:r>
              <a:rPr lang="sk-SK" sz="1100" b="1" dirty="0">
                <a:latin typeface="Calibri" panose="020F0502020204030204" pitchFamily="34" charset="0"/>
                <a:cs typeface="Calibri" panose="020F0502020204030204" pitchFamily="34" charset="0"/>
              </a:rPr>
              <a:t>stavebných konštrukcii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 majera (obvodové múry a klenby) pochádza z 18.storočia. Dokladá to typ použitého muriva  (zmiešané kamenno-tehlové murivo), charakteristické kolkované tehly, ako aj tvary valených a </a:t>
            </a:r>
            <a:r>
              <a:rPr lang="sk-S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plackových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 klenieb. Niektoré múry, stavané z čistého kamenného muriva však naznačujú, že jadro majera by mohlo mať aj staršie, stredoveké korene. Vzhľadom na charakter hospodárenia v stredoveku to nie je neoprávnený predpoklad, veď konvent z </a:t>
            </a:r>
            <a:r>
              <a:rPr lang="sk-S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Heiligenkreuzu</a:t>
            </a:r>
            <a:r>
              <a:rPr lang="sk-SK" sz="1100" dirty="0">
                <a:latin typeface="Calibri" panose="020F0502020204030204" pitchFamily="34" charset="0"/>
                <a:cs typeface="Calibri" panose="020F0502020204030204" pitchFamily="34" charset="0"/>
              </a:rPr>
              <a:t> si mohol na svojom majetku teoreticky zriadiť už v 14.storočí hospodársky objekt, súvisiaci s tamojšími hospodárskymi činnosťami. Overenie tohto predpokladu by si však vyžiadalo vykonanie archeologického výskumu.</a:t>
            </a:r>
          </a:p>
        </p:txBody>
      </p:sp>
    </p:spTree>
    <p:extLst>
      <p:ext uri="{BB962C8B-B14F-4D97-AF65-F5344CB8AC3E}">
        <p14:creationId xmlns:p14="http://schemas.microsoft.com/office/powerpoint/2010/main" val="3341137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á udalosť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Hlavná udalosť</Template>
  <TotalTime>8483</TotalTime>
  <Words>3254</Words>
  <Application>Microsoft Macintosh PowerPoint</Application>
  <PresentationFormat>Širokouhlá</PresentationFormat>
  <Paragraphs>327</Paragraphs>
  <Slides>33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40" baseType="lpstr">
      <vt:lpstr>Arial</vt:lpstr>
      <vt:lpstr>Calibri</vt:lpstr>
      <vt:lpstr>Helvetica</vt:lpstr>
      <vt:lpstr>Impact</vt:lpstr>
      <vt:lpstr>Montserrat</vt:lpstr>
      <vt:lpstr>Wingdings 3</vt:lpstr>
      <vt:lpstr>Hlavná udalosť</vt:lpstr>
      <vt:lpstr>Predstavenie ideového návrhu využitia lokality sPRINZLOV MAJER</vt:lpstr>
      <vt:lpstr>Lokalita sprinzlovho majera</vt:lpstr>
      <vt:lpstr>Aktuálny stav</vt:lpstr>
      <vt:lpstr>Aktuálny stav</vt:lpstr>
      <vt:lpstr>Budovy a nádvorie</vt:lpstr>
      <vt:lpstr>História </vt:lpstr>
      <vt:lpstr>História </vt:lpstr>
      <vt:lpstr>Prezentácia programu PowerPoint</vt:lpstr>
      <vt:lpstr>Krátky historický exkurz z dielne MUOP </vt:lpstr>
      <vt:lpstr>Krátky historický exkurz z dielne MUOP </vt:lpstr>
      <vt:lpstr>Rodina Sprinzlovcov</vt:lpstr>
      <vt:lpstr>fakty</vt:lpstr>
      <vt:lpstr>ŠIRŠIE VZŤAHY</vt:lpstr>
      <vt:lpstr>Prezentácia programu PowerPoint</vt:lpstr>
      <vt:lpstr>Ciele projektu</vt:lpstr>
      <vt:lpstr>Ciele projektu</vt:lpstr>
      <vt:lpstr>OČAKÁVANÉ Výstupy projektu</vt:lpstr>
      <vt:lpstr>Prezentácia programu PowerPoint</vt:lpstr>
      <vt:lpstr>Aktivity  projektu</vt:lpstr>
      <vt:lpstr>Prezentácia programu PowerPoint</vt:lpstr>
      <vt:lpstr>Prezentácia programu PowerPoint</vt:lpstr>
      <vt:lpstr>ZÁMER - rybníky</vt:lpstr>
      <vt:lpstr>          </vt:lpstr>
      <vt:lpstr>Potenciál ekocentra</vt:lpstr>
      <vt:lpstr>aktivity</vt:lpstr>
      <vt:lpstr>Prezentácia programu PowerPoint</vt:lpstr>
      <vt:lpstr>realizačný harmonogram 2021 - 2022</vt:lpstr>
      <vt:lpstr>realizačný harmonogram 2022 - . . . </vt:lpstr>
      <vt:lpstr>realizÁCIA jednotl. zámerov 2022 - . . .</vt:lpstr>
      <vt:lpstr>Verejné Workshopy a brigády</vt:lpstr>
      <vt:lpstr>Podujatia a BenefičnÉ koncertY  za záchranu sprinzlovho majera</vt:lpstr>
      <vt:lpstr>financovanie</vt:lpstr>
      <vt:lpstr>Ď a k u j e m  z a  p o z o r n o s ť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sPRINZLOV MAJER</dc:title>
  <dc:creator>Monika Debnarova</dc:creator>
  <cp:lastModifiedBy>Monika Debnarova</cp:lastModifiedBy>
  <cp:revision>38</cp:revision>
  <dcterms:created xsi:type="dcterms:W3CDTF">2022-01-05T15:39:27Z</dcterms:created>
  <dcterms:modified xsi:type="dcterms:W3CDTF">2022-02-16T16:36:28Z</dcterms:modified>
</cp:coreProperties>
</file>